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216534"/>
            <a:ext cx="10358120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4B287E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4B287E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4B287E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4B287E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4B287E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7313" y="351282"/>
            <a:ext cx="10977372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961878" y="6298694"/>
            <a:ext cx="338454" cy="329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4B287E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jpg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9.jpg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0.jpg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1.jpg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2.jpg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3.jpg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4.jpg"/></Relationships>
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5.jpg"/></Relationships>
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6.jpg"/></Relationships>
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7.jpg"/></Relationships>
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8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jpg"/></Relationships>
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9.jpg"/></Relationships>
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0.jpg"/></Relationships>
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1.jpg"/></Relationships>
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2.jpg"/></Relationships>
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3.jpg"/></Relationships>
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4.jpg"/></Relationships>
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5.jpg"/></Relationships>
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6.jpg"/></Relationships>
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7.jpg"/></Relationships>
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8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jpg"/></Relationships>
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9.jpg"/></Relationships>
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0.jpg"/></Relationships>

</file>

<file path=ppt/slides/_rels/slide1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1.jpg"/></Relationships>

</file>

<file path=ppt/slides/_rels/slide1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2.jpg"/></Relationships>

</file>

<file path=ppt/slides/_rels/slide1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3.jpg"/></Relationships>

</file>

<file path=ppt/slides/_rels/slide1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4.jpg"/></Relationships>

</file>

<file path=ppt/slides/_rels/slide1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5.jpg"/></Relationships>

</file>

<file path=ppt/slides/_rels/slide1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6.jpg"/></Relationships>

</file>

<file path=ppt/slides/_rels/slide1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7.jpg"/></Relationships>

</file>

<file path=ppt/slides/_rels/slide1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8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jpg"/></Relationships>

</file>

<file path=ppt/slides/_rels/slide1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9.jpg"/></Relationships>

</file>

<file path=ppt/slides/_rels/slide1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0.jpg"/></Relationships>

</file>

<file path=ppt/slides/_rels/slide1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1.jpg"/></Relationships>

</file>

<file path=ppt/slides/_rels/slide1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2.jpg"/></Relationships>

</file>

<file path=ppt/slides/_rels/slide1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3.jpg"/></Relationships>

</file>

<file path=ppt/slides/_rels/slide1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4.jpg"/></Relationships>

</file>

<file path=ppt/slides/_rels/slide1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5.jpg"/></Relationships>

</file>

<file path=ppt/slides/_rels/slide1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6.jpg"/></Relationships>

</file>

<file path=ppt/slides/_rels/slide1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7.jpg"/></Relationships>

</file>

<file path=ppt/slides/_rels/slide1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8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jpg"/></Relationships>

</file>

<file path=ppt/slides/_rels/slide1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9.jpg"/></Relationships>

</file>

<file path=ppt/slides/_rels/slide1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0.jpg"/></Relationships>

</file>

<file path=ppt/slides/_rels/slide1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0.jpg"/></Relationships>

</file>

<file path=ppt/slides/_rels/slide1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1.jpg"/></Relationships>

</file>

<file path=ppt/slides/_rels/slide1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2.jpg"/></Relationships>

</file>

<file path=ppt/slides/_rels/slide1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3.jpg"/></Relationships>

</file>

<file path=ppt/slides/_rels/slide1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4.jpg"/></Relationships>

</file>

<file path=ppt/slides/_rels/slide1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5.jpg"/></Relationships>

</file>

<file path=ppt/slides/_rels/slide1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6.jpg"/></Relationships>

</file>

<file path=ppt/slides/_rels/slide1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7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5.jpg"/></Relationships>

</file>

<file path=ppt/slides/_rels/slide1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8.jpg"/></Relationships>

</file>

<file path=ppt/slides/_rels/slide1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9.jpg"/></Relationships>

</file>

<file path=ppt/slides/_rels/slide1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0.jpg"/></Relationships>

</file>

<file path=ppt/slides/_rels/slide1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1.jpg"/></Relationships>

</file>

<file path=ppt/slides/_rels/slide1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2.jpg"/></Relationships>

</file>

<file path=ppt/slides/_rels/slide1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3.jpg"/></Relationships>

</file>

<file path=ppt/slides/_rels/slide1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4.jpg"/></Relationships>

</file>

<file path=ppt/slides/_rels/slide1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5.jpg"/></Relationships>

</file>

<file path=ppt/slides/_rels/slide1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6.jpg"/></Relationships>

</file>

<file path=ppt/slides/_rels/slide1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7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6.jpg"/></Relationships>

</file>

<file path=ppt/slides/_rels/slide1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8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18.png"/><Relationship Id="rId5" Type="http://schemas.openxmlformats.org/officeDocument/2006/relationships/image" Target="../media/image49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18.png"/><Relationship Id="rId5" Type="http://schemas.openxmlformats.org/officeDocument/2006/relationships/image" Target="../media/image50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18.png"/><Relationship Id="rId5" Type="http://schemas.openxmlformats.org/officeDocument/2006/relationships/image" Target="../media/image51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18.png"/><Relationship Id="rId5" Type="http://schemas.openxmlformats.org/officeDocument/2006/relationships/image" Target="../media/image52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18.png"/><Relationship Id="rId5" Type="http://schemas.openxmlformats.org/officeDocument/2006/relationships/image" Target="../media/image53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18.png"/><Relationship Id="rId5" Type="http://schemas.openxmlformats.org/officeDocument/2006/relationships/image" Target="../media/image54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5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6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8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jp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0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2.jp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jp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jp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jp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jp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7.jp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8.jp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0.jp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1.jp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jp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jp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4.jp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jp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jp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7.jp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8.jp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9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jp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0.jp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1.jp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2.jp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3.jp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4.jp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5.jp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6.jp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7.jp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7.jp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0.jp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9.jp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0.jp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1.jp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2.jp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3.jpg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4.jpg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5.jp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6.jp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7.jpg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8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0970" y="2574112"/>
            <a:ext cx="9754870" cy="14890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600" spc="200" b="0">
                <a:solidFill>
                  <a:srgbClr val="4B287E"/>
                </a:solidFill>
                <a:latin typeface="Microsoft Sans Serif"/>
                <a:cs typeface="Microsoft Sans Serif"/>
              </a:rPr>
              <a:t>م</a:t>
            </a:r>
            <a:r>
              <a:rPr dirty="0" baseline="-6655" sz="14400" b="0">
                <a:solidFill>
                  <a:srgbClr val="4B287E"/>
                </a:solidFill>
                <a:latin typeface="Microsoft Sans Serif"/>
                <a:cs typeface="Microsoft Sans Serif"/>
              </a:rPr>
              <a:t>ِ</a:t>
            </a:r>
            <a:r>
              <a:rPr dirty="0" baseline="-6655" sz="14400" spc="-419" b="0">
                <a:solidFill>
                  <a:srgbClr val="4B287E"/>
                </a:solidFill>
                <a:latin typeface="Microsoft Sans Serif"/>
                <a:cs typeface="Microsoft Sans Serif"/>
              </a:rPr>
              <a:t> </a:t>
            </a:r>
            <a:r>
              <a:rPr dirty="0" sz="9600" spc="-4435" b="0">
                <a:solidFill>
                  <a:srgbClr val="4B287E"/>
                </a:solidFill>
                <a:latin typeface="Microsoft Sans Serif"/>
                <a:cs typeface="Microsoft Sans Serif"/>
              </a:rPr>
              <a:t>ي</a:t>
            </a:r>
            <a:r>
              <a:rPr dirty="0" baseline="42534" sz="14400" b="0">
                <a:solidFill>
                  <a:srgbClr val="4B287E"/>
                </a:solidFill>
                <a:latin typeface="Microsoft Sans Serif"/>
                <a:cs typeface="Microsoft Sans Serif"/>
              </a:rPr>
              <a:t>ْ</a:t>
            </a:r>
            <a:r>
              <a:rPr dirty="0" baseline="42534" sz="14400" spc="-1275" b="0">
                <a:solidFill>
                  <a:srgbClr val="4B287E"/>
                </a:solidFill>
                <a:latin typeface="Microsoft Sans Serif"/>
                <a:cs typeface="Microsoft Sans Serif"/>
              </a:rPr>
              <a:t> </a:t>
            </a:r>
            <a:r>
              <a:rPr dirty="0" sz="9600" spc="-3115" b="0">
                <a:solidFill>
                  <a:srgbClr val="4B287E"/>
                </a:solidFill>
                <a:latin typeface="Microsoft Sans Serif"/>
                <a:cs typeface="Microsoft Sans Serif"/>
              </a:rPr>
              <a:t>ح</a:t>
            </a:r>
            <a:r>
              <a:rPr dirty="0" baseline="-6076" sz="14400" b="0">
                <a:solidFill>
                  <a:srgbClr val="4B287E"/>
                </a:solidFill>
                <a:latin typeface="Microsoft Sans Serif"/>
                <a:cs typeface="Microsoft Sans Serif"/>
              </a:rPr>
              <a:t>ِ</a:t>
            </a:r>
            <a:r>
              <a:rPr dirty="0" baseline="-6076" sz="14400" spc="-675" b="0">
                <a:solidFill>
                  <a:srgbClr val="4B287E"/>
                </a:solidFill>
                <a:latin typeface="Microsoft Sans Serif"/>
                <a:cs typeface="Microsoft Sans Serif"/>
              </a:rPr>
              <a:t> </a:t>
            </a:r>
            <a:r>
              <a:rPr dirty="0" sz="9600" spc="-3195" b="0">
                <a:solidFill>
                  <a:srgbClr val="4B287E"/>
                </a:solidFill>
                <a:latin typeface="Microsoft Sans Serif"/>
                <a:cs typeface="Microsoft Sans Serif"/>
              </a:rPr>
              <a:t>ر</a:t>
            </a:r>
            <a:r>
              <a:rPr dirty="0" baseline="42534" sz="14400" b="0">
                <a:solidFill>
                  <a:srgbClr val="4B287E"/>
                </a:solidFill>
                <a:latin typeface="Microsoft Sans Serif"/>
                <a:cs typeface="Microsoft Sans Serif"/>
              </a:rPr>
              <a:t>َّ</a:t>
            </a:r>
            <a:r>
              <a:rPr dirty="0" baseline="42534" sz="14400" spc="-1635" b="0">
                <a:solidFill>
                  <a:srgbClr val="4B287E"/>
                </a:solidFill>
                <a:latin typeface="Microsoft Sans Serif"/>
                <a:cs typeface="Microsoft Sans Serif"/>
              </a:rPr>
              <a:t> </a:t>
            </a:r>
            <a:r>
              <a:rPr dirty="0" sz="9600" spc="-2595" b="0">
                <a:solidFill>
                  <a:srgbClr val="4B287E"/>
                </a:solidFill>
                <a:latin typeface="Microsoft Sans Serif"/>
                <a:cs typeface="Microsoft Sans Serif"/>
              </a:rPr>
              <a:t>ل</a:t>
            </a:r>
            <a:r>
              <a:rPr dirty="0" sz="9600" spc="-450" b="0">
                <a:solidFill>
                  <a:srgbClr val="4B287E"/>
                </a:solidFill>
                <a:latin typeface="Microsoft Sans Serif"/>
                <a:cs typeface="Microsoft Sans Serif"/>
              </a:rPr>
              <a:t>ا</a:t>
            </a:r>
            <a:r>
              <a:rPr dirty="0" sz="9600" spc="-125" b="0">
                <a:solidFill>
                  <a:srgbClr val="4B287E"/>
                </a:solidFill>
                <a:latin typeface="Microsoft Sans Serif"/>
                <a:cs typeface="Microsoft Sans Serif"/>
              </a:rPr>
              <a:t> </a:t>
            </a:r>
            <a:r>
              <a:rPr dirty="0" sz="9600" spc="-1889" b="0">
                <a:solidFill>
                  <a:srgbClr val="4B287E"/>
                </a:solidFill>
                <a:latin typeface="Microsoft Sans Serif"/>
                <a:cs typeface="Microsoft Sans Serif"/>
              </a:rPr>
              <a:t>ن</a:t>
            </a:r>
            <a:r>
              <a:rPr dirty="0" baseline="-16493" sz="14400" b="0">
                <a:solidFill>
                  <a:srgbClr val="4B287E"/>
                </a:solidFill>
                <a:latin typeface="Microsoft Sans Serif"/>
                <a:cs typeface="Microsoft Sans Serif"/>
              </a:rPr>
              <a:t>ِ</a:t>
            </a:r>
            <a:r>
              <a:rPr dirty="0" baseline="-16493" sz="14400" spc="982" b="0">
                <a:solidFill>
                  <a:srgbClr val="4B287E"/>
                </a:solidFill>
                <a:latin typeface="Microsoft Sans Serif"/>
                <a:cs typeface="Microsoft Sans Serif"/>
              </a:rPr>
              <a:t> </a:t>
            </a:r>
            <a:r>
              <a:rPr dirty="0" sz="9600" spc="-905" b="0">
                <a:solidFill>
                  <a:srgbClr val="4B287E"/>
                </a:solidFill>
                <a:latin typeface="Microsoft Sans Serif"/>
                <a:cs typeface="Microsoft Sans Serif"/>
              </a:rPr>
              <a:t>م</a:t>
            </a:r>
            <a:r>
              <a:rPr dirty="0" baseline="43692" sz="14400" b="0">
                <a:solidFill>
                  <a:srgbClr val="4B287E"/>
                </a:solidFill>
                <a:latin typeface="Microsoft Sans Serif"/>
                <a:cs typeface="Microsoft Sans Serif"/>
              </a:rPr>
              <a:t>ٰ</a:t>
            </a:r>
            <a:r>
              <a:rPr dirty="0" baseline="43692" sz="14400" spc="-300" b="0">
                <a:solidFill>
                  <a:srgbClr val="4B287E"/>
                </a:solidFill>
                <a:latin typeface="Microsoft Sans Serif"/>
                <a:cs typeface="Microsoft Sans Serif"/>
              </a:rPr>
              <a:t> </a:t>
            </a:r>
            <a:r>
              <a:rPr dirty="0" sz="9600" spc="-3115" b="0">
                <a:solidFill>
                  <a:srgbClr val="4B287E"/>
                </a:solidFill>
                <a:latin typeface="Microsoft Sans Serif"/>
                <a:cs typeface="Microsoft Sans Serif"/>
              </a:rPr>
              <a:t>ح</a:t>
            </a:r>
            <a:r>
              <a:rPr dirty="0" baseline="43402" sz="14400" b="0">
                <a:solidFill>
                  <a:srgbClr val="4B287E"/>
                </a:solidFill>
                <a:latin typeface="Microsoft Sans Serif"/>
                <a:cs typeface="Microsoft Sans Serif"/>
              </a:rPr>
              <a:t>ْ</a:t>
            </a:r>
            <a:r>
              <a:rPr dirty="0" baseline="43402" sz="14400" spc="-675" b="0">
                <a:solidFill>
                  <a:srgbClr val="4B287E"/>
                </a:solidFill>
                <a:latin typeface="Microsoft Sans Serif"/>
                <a:cs typeface="Microsoft Sans Serif"/>
              </a:rPr>
              <a:t> </a:t>
            </a:r>
            <a:r>
              <a:rPr dirty="0" sz="9600" spc="-3195" b="0">
                <a:solidFill>
                  <a:srgbClr val="4B287E"/>
                </a:solidFill>
                <a:latin typeface="Microsoft Sans Serif"/>
                <a:cs typeface="Microsoft Sans Serif"/>
              </a:rPr>
              <a:t>ر</a:t>
            </a:r>
            <a:r>
              <a:rPr dirty="0" baseline="42534" sz="14400" b="0">
                <a:solidFill>
                  <a:srgbClr val="4B287E"/>
                </a:solidFill>
                <a:latin typeface="Microsoft Sans Serif"/>
                <a:cs typeface="Microsoft Sans Serif"/>
              </a:rPr>
              <a:t>َّ</a:t>
            </a:r>
            <a:r>
              <a:rPr dirty="0" baseline="42534" sz="14400" spc="-1635" b="0">
                <a:solidFill>
                  <a:srgbClr val="4B287E"/>
                </a:solidFill>
                <a:latin typeface="Microsoft Sans Serif"/>
                <a:cs typeface="Microsoft Sans Serif"/>
              </a:rPr>
              <a:t> </a:t>
            </a:r>
            <a:r>
              <a:rPr dirty="0" sz="9600" spc="-2595" b="0">
                <a:solidFill>
                  <a:srgbClr val="4B287E"/>
                </a:solidFill>
                <a:latin typeface="Microsoft Sans Serif"/>
                <a:cs typeface="Microsoft Sans Serif"/>
              </a:rPr>
              <a:t>ل</a:t>
            </a:r>
            <a:r>
              <a:rPr dirty="0" sz="9600" spc="-450" b="0">
                <a:solidFill>
                  <a:srgbClr val="4B287E"/>
                </a:solidFill>
                <a:latin typeface="Microsoft Sans Serif"/>
                <a:cs typeface="Microsoft Sans Serif"/>
              </a:rPr>
              <a:t>ا</a:t>
            </a:r>
            <a:r>
              <a:rPr dirty="0" sz="9600" spc="-125" b="0">
                <a:solidFill>
                  <a:srgbClr val="4B287E"/>
                </a:solidFill>
                <a:latin typeface="Microsoft Sans Serif"/>
                <a:cs typeface="Microsoft Sans Serif"/>
              </a:rPr>
              <a:t> </a:t>
            </a:r>
            <a:r>
              <a:rPr dirty="0" sz="9600" spc="-770" b="0">
                <a:solidFill>
                  <a:srgbClr val="4B287E"/>
                </a:solidFill>
                <a:latin typeface="Microsoft Sans Serif"/>
                <a:cs typeface="Microsoft Sans Serif"/>
              </a:rPr>
              <a:t>ه</a:t>
            </a:r>
            <a:r>
              <a:rPr dirty="0" baseline="-6944" sz="14400" b="0">
                <a:solidFill>
                  <a:srgbClr val="4B287E"/>
                </a:solidFill>
                <a:latin typeface="Microsoft Sans Serif"/>
                <a:cs typeface="Microsoft Sans Serif"/>
              </a:rPr>
              <a:t>ِ</a:t>
            </a:r>
            <a:r>
              <a:rPr dirty="0" baseline="-6944" sz="14400" spc="-517" b="0">
                <a:solidFill>
                  <a:srgbClr val="4B287E"/>
                </a:solidFill>
                <a:latin typeface="Microsoft Sans Serif"/>
                <a:cs typeface="Microsoft Sans Serif"/>
              </a:rPr>
              <a:t> </a:t>
            </a:r>
            <a:r>
              <a:rPr dirty="0" sz="9600" spc="-2110" b="0">
                <a:solidFill>
                  <a:srgbClr val="4B287E"/>
                </a:solidFill>
                <a:latin typeface="Microsoft Sans Serif"/>
                <a:cs typeface="Microsoft Sans Serif"/>
              </a:rPr>
              <a:t>ل</a:t>
            </a:r>
            <a:r>
              <a:rPr dirty="0" sz="9600" spc="-2595" b="0">
                <a:solidFill>
                  <a:srgbClr val="4B287E"/>
                </a:solidFill>
                <a:latin typeface="Microsoft Sans Serif"/>
                <a:cs typeface="Microsoft Sans Serif"/>
              </a:rPr>
              <a:t>ل</a:t>
            </a:r>
            <a:r>
              <a:rPr dirty="0" sz="9600" spc="-450" b="0">
                <a:solidFill>
                  <a:srgbClr val="4B287E"/>
                </a:solidFill>
                <a:latin typeface="Microsoft Sans Serif"/>
                <a:cs typeface="Microsoft Sans Serif"/>
              </a:rPr>
              <a:t>ا</a:t>
            </a:r>
            <a:r>
              <a:rPr dirty="0" sz="9600" spc="-114" b="0">
                <a:solidFill>
                  <a:srgbClr val="4B287E"/>
                </a:solidFill>
                <a:latin typeface="Microsoft Sans Serif"/>
                <a:cs typeface="Microsoft Sans Serif"/>
              </a:rPr>
              <a:t> </a:t>
            </a:r>
            <a:r>
              <a:rPr dirty="0" sz="9600" spc="200" b="0">
                <a:solidFill>
                  <a:srgbClr val="4B287E"/>
                </a:solidFill>
                <a:latin typeface="Microsoft Sans Serif"/>
                <a:cs typeface="Microsoft Sans Serif"/>
              </a:rPr>
              <a:t>م</a:t>
            </a:r>
            <a:r>
              <a:rPr dirty="0" baseline="-6655" sz="14400" b="0">
                <a:solidFill>
                  <a:srgbClr val="4B287E"/>
                </a:solidFill>
                <a:latin typeface="Microsoft Sans Serif"/>
                <a:cs typeface="Microsoft Sans Serif"/>
              </a:rPr>
              <a:t>ِ</a:t>
            </a:r>
            <a:r>
              <a:rPr dirty="0" baseline="-6655" sz="14400" spc="-419" b="0">
                <a:solidFill>
                  <a:srgbClr val="4B287E"/>
                </a:solidFill>
                <a:latin typeface="Microsoft Sans Serif"/>
                <a:cs typeface="Microsoft Sans Serif"/>
              </a:rPr>
              <a:t> </a:t>
            </a:r>
            <a:r>
              <a:rPr dirty="0" sz="9600" spc="-4425" b="0">
                <a:solidFill>
                  <a:srgbClr val="4B287E"/>
                </a:solidFill>
                <a:latin typeface="Microsoft Sans Serif"/>
                <a:cs typeface="Microsoft Sans Serif"/>
              </a:rPr>
              <a:t>س</a:t>
            </a:r>
            <a:r>
              <a:rPr dirty="0" baseline="40509" sz="14400" b="0">
                <a:solidFill>
                  <a:srgbClr val="4B287E"/>
                </a:solidFill>
                <a:latin typeface="Microsoft Sans Serif"/>
                <a:cs typeface="Microsoft Sans Serif"/>
              </a:rPr>
              <a:t>ْ</a:t>
            </a:r>
            <a:r>
              <a:rPr dirty="0" baseline="40509" sz="14400" spc="1410" b="0">
                <a:solidFill>
                  <a:srgbClr val="4B287E"/>
                </a:solidFill>
                <a:latin typeface="Microsoft Sans Serif"/>
                <a:cs typeface="Microsoft Sans Serif"/>
              </a:rPr>
              <a:t> </a:t>
            </a:r>
            <a:r>
              <a:rPr dirty="0" sz="9600" spc="-5740" b="0">
                <a:solidFill>
                  <a:srgbClr val="4B287E"/>
                </a:solidFill>
                <a:latin typeface="Microsoft Sans Serif"/>
                <a:cs typeface="Microsoft Sans Serif"/>
              </a:rPr>
              <a:t>ب</a:t>
            </a:r>
            <a:endParaRPr sz="9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600" y="2057400"/>
            <a:ext cx="10972800" cy="0"/>
          </a:xfrm>
          <a:custGeom>
            <a:avLst/>
            <a:gdLst/>
            <a:ahLst/>
            <a:cxnLst/>
            <a:rect l="l" t="t" r="r" b="b"/>
            <a:pathLst>
              <a:path w="10972800" h="0">
                <a:moveTo>
                  <a:pt x="0" y="0"/>
                </a:moveTo>
                <a:lnTo>
                  <a:pt x="10972800" y="0"/>
                </a:lnTo>
              </a:path>
            </a:pathLst>
          </a:custGeom>
          <a:ln w="76200">
            <a:solidFill>
              <a:srgbClr val="4B28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9600" y="4754879"/>
            <a:ext cx="10972800" cy="0"/>
          </a:xfrm>
          <a:custGeom>
            <a:avLst/>
            <a:gdLst/>
            <a:ahLst/>
            <a:cxnLst/>
            <a:rect l="l" t="t" r="r" b="b"/>
            <a:pathLst>
              <a:path w="10972800" h="0">
                <a:moveTo>
                  <a:pt x="0" y="0"/>
                </a:moveTo>
                <a:lnTo>
                  <a:pt x="10972800" y="0"/>
                </a:lnTo>
              </a:path>
            </a:pathLst>
          </a:custGeom>
          <a:ln w="76200">
            <a:solidFill>
              <a:srgbClr val="4B287E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40992" y="1961337"/>
            <a:ext cx="7361555" cy="3253104"/>
            <a:chOff x="1840992" y="1961337"/>
            <a:chExt cx="7361555" cy="3253104"/>
          </a:xfrm>
        </p:grpSpPr>
        <p:sp>
          <p:nvSpPr>
            <p:cNvPr id="4" name="object 4"/>
            <p:cNvSpPr/>
            <p:nvPr/>
          </p:nvSpPr>
          <p:spPr>
            <a:xfrm>
              <a:off x="4803648" y="3450336"/>
              <a:ext cx="1050290" cy="1270"/>
            </a:xfrm>
            <a:custGeom>
              <a:avLst/>
              <a:gdLst/>
              <a:ahLst/>
              <a:cxnLst/>
              <a:rect l="l" t="t" r="r" b="b"/>
              <a:pathLst>
                <a:path w="1050289" h="1270">
                  <a:moveTo>
                    <a:pt x="1049781" y="88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020824" y="2430780"/>
              <a:ext cx="2367280" cy="2365375"/>
            </a:xfrm>
            <a:custGeom>
              <a:avLst/>
              <a:gdLst/>
              <a:ahLst/>
              <a:cxnLst/>
              <a:rect l="l" t="t" r="r" b="b"/>
              <a:pathLst>
                <a:path w="2367279" h="2365375">
                  <a:moveTo>
                    <a:pt x="1183386" y="0"/>
                  </a:moveTo>
                  <a:lnTo>
                    <a:pt x="1134608" y="986"/>
                  </a:lnTo>
                  <a:lnTo>
                    <a:pt x="1086333" y="3920"/>
                  </a:lnTo>
                  <a:lnTo>
                    <a:pt x="1038597" y="8763"/>
                  </a:lnTo>
                  <a:lnTo>
                    <a:pt x="991440" y="15478"/>
                  </a:lnTo>
                  <a:lnTo>
                    <a:pt x="944899" y="24026"/>
                  </a:lnTo>
                  <a:lnTo>
                    <a:pt x="899012" y="34369"/>
                  </a:lnTo>
                  <a:lnTo>
                    <a:pt x="853817" y="46469"/>
                  </a:lnTo>
                  <a:lnTo>
                    <a:pt x="809353" y="60289"/>
                  </a:lnTo>
                  <a:lnTo>
                    <a:pt x="765658" y="75790"/>
                  </a:lnTo>
                  <a:lnTo>
                    <a:pt x="722768" y="92934"/>
                  </a:lnTo>
                  <a:lnTo>
                    <a:pt x="680724" y="111683"/>
                  </a:lnTo>
                  <a:lnTo>
                    <a:pt x="639562" y="131999"/>
                  </a:lnTo>
                  <a:lnTo>
                    <a:pt x="599321" y="153844"/>
                  </a:lnTo>
                  <a:lnTo>
                    <a:pt x="560039" y="177180"/>
                  </a:lnTo>
                  <a:lnTo>
                    <a:pt x="521754" y="201969"/>
                  </a:lnTo>
                  <a:lnTo>
                    <a:pt x="484503" y="228173"/>
                  </a:lnTo>
                  <a:lnTo>
                    <a:pt x="448326" y="255753"/>
                  </a:lnTo>
                  <a:lnTo>
                    <a:pt x="413260" y="284673"/>
                  </a:lnTo>
                  <a:lnTo>
                    <a:pt x="379344" y="314893"/>
                  </a:lnTo>
                  <a:lnTo>
                    <a:pt x="346614" y="346376"/>
                  </a:lnTo>
                  <a:lnTo>
                    <a:pt x="315110" y="379084"/>
                  </a:lnTo>
                  <a:lnTo>
                    <a:pt x="284870" y="412978"/>
                  </a:lnTo>
                  <a:lnTo>
                    <a:pt x="255931" y="448021"/>
                  </a:lnTo>
                  <a:lnTo>
                    <a:pt x="228331" y="484174"/>
                  </a:lnTo>
                  <a:lnTo>
                    <a:pt x="202110" y="521400"/>
                  </a:lnTo>
                  <a:lnTo>
                    <a:pt x="177304" y="559661"/>
                  </a:lnTo>
                  <a:lnTo>
                    <a:pt x="153952" y="598917"/>
                  </a:lnTo>
                  <a:lnTo>
                    <a:pt x="132091" y="639133"/>
                  </a:lnTo>
                  <a:lnTo>
                    <a:pt x="111761" y="680268"/>
                  </a:lnTo>
                  <a:lnTo>
                    <a:pt x="92999" y="722286"/>
                  </a:lnTo>
                  <a:lnTo>
                    <a:pt x="75843" y="765148"/>
                  </a:lnTo>
                  <a:lnTo>
                    <a:pt x="60332" y="808817"/>
                  </a:lnTo>
                  <a:lnTo>
                    <a:pt x="46502" y="853253"/>
                  </a:lnTo>
                  <a:lnTo>
                    <a:pt x="34393" y="898420"/>
                  </a:lnTo>
                  <a:lnTo>
                    <a:pt x="24043" y="944279"/>
                  </a:lnTo>
                  <a:lnTo>
                    <a:pt x="15489" y="990792"/>
                  </a:lnTo>
                  <a:lnTo>
                    <a:pt x="8769" y="1037921"/>
                  </a:lnTo>
                  <a:lnTo>
                    <a:pt x="3923" y="1085628"/>
                  </a:lnTo>
                  <a:lnTo>
                    <a:pt x="987" y="1133875"/>
                  </a:lnTo>
                  <a:lnTo>
                    <a:pt x="0" y="1182624"/>
                  </a:lnTo>
                  <a:lnTo>
                    <a:pt x="987" y="1231372"/>
                  </a:lnTo>
                  <a:lnTo>
                    <a:pt x="3923" y="1279619"/>
                  </a:lnTo>
                  <a:lnTo>
                    <a:pt x="8769" y="1327326"/>
                  </a:lnTo>
                  <a:lnTo>
                    <a:pt x="15489" y="1374455"/>
                  </a:lnTo>
                  <a:lnTo>
                    <a:pt x="24043" y="1420968"/>
                  </a:lnTo>
                  <a:lnTo>
                    <a:pt x="34393" y="1466827"/>
                  </a:lnTo>
                  <a:lnTo>
                    <a:pt x="46502" y="1511994"/>
                  </a:lnTo>
                  <a:lnTo>
                    <a:pt x="60332" y="1556430"/>
                  </a:lnTo>
                  <a:lnTo>
                    <a:pt x="75843" y="1600099"/>
                  </a:lnTo>
                  <a:lnTo>
                    <a:pt x="92999" y="1642961"/>
                  </a:lnTo>
                  <a:lnTo>
                    <a:pt x="111761" y="1684979"/>
                  </a:lnTo>
                  <a:lnTo>
                    <a:pt x="132091" y="1726114"/>
                  </a:lnTo>
                  <a:lnTo>
                    <a:pt x="153952" y="1766330"/>
                  </a:lnTo>
                  <a:lnTo>
                    <a:pt x="177304" y="1805586"/>
                  </a:lnTo>
                  <a:lnTo>
                    <a:pt x="202110" y="1843847"/>
                  </a:lnTo>
                  <a:lnTo>
                    <a:pt x="228331" y="1881073"/>
                  </a:lnTo>
                  <a:lnTo>
                    <a:pt x="255931" y="1917226"/>
                  </a:lnTo>
                  <a:lnTo>
                    <a:pt x="284870" y="1952269"/>
                  </a:lnTo>
                  <a:lnTo>
                    <a:pt x="315110" y="1986163"/>
                  </a:lnTo>
                  <a:lnTo>
                    <a:pt x="346614" y="2018871"/>
                  </a:lnTo>
                  <a:lnTo>
                    <a:pt x="379344" y="2050354"/>
                  </a:lnTo>
                  <a:lnTo>
                    <a:pt x="413260" y="2080574"/>
                  </a:lnTo>
                  <a:lnTo>
                    <a:pt x="448326" y="2109494"/>
                  </a:lnTo>
                  <a:lnTo>
                    <a:pt x="484503" y="2137074"/>
                  </a:lnTo>
                  <a:lnTo>
                    <a:pt x="521754" y="2163278"/>
                  </a:lnTo>
                  <a:lnTo>
                    <a:pt x="560039" y="2188067"/>
                  </a:lnTo>
                  <a:lnTo>
                    <a:pt x="599321" y="2211403"/>
                  </a:lnTo>
                  <a:lnTo>
                    <a:pt x="639562" y="2233248"/>
                  </a:lnTo>
                  <a:lnTo>
                    <a:pt x="680724" y="2253564"/>
                  </a:lnTo>
                  <a:lnTo>
                    <a:pt x="722768" y="2272313"/>
                  </a:lnTo>
                  <a:lnTo>
                    <a:pt x="765658" y="2289457"/>
                  </a:lnTo>
                  <a:lnTo>
                    <a:pt x="809353" y="2304958"/>
                  </a:lnTo>
                  <a:lnTo>
                    <a:pt x="853817" y="2318778"/>
                  </a:lnTo>
                  <a:lnTo>
                    <a:pt x="899012" y="2330878"/>
                  </a:lnTo>
                  <a:lnTo>
                    <a:pt x="944899" y="2341221"/>
                  </a:lnTo>
                  <a:lnTo>
                    <a:pt x="991440" y="2349769"/>
                  </a:lnTo>
                  <a:lnTo>
                    <a:pt x="1038597" y="2356484"/>
                  </a:lnTo>
                  <a:lnTo>
                    <a:pt x="1086333" y="2361327"/>
                  </a:lnTo>
                  <a:lnTo>
                    <a:pt x="1134608" y="2364261"/>
                  </a:lnTo>
                  <a:lnTo>
                    <a:pt x="1183386" y="2365248"/>
                  </a:lnTo>
                  <a:lnTo>
                    <a:pt x="1232163" y="2364261"/>
                  </a:lnTo>
                  <a:lnTo>
                    <a:pt x="1280438" y="2361327"/>
                  </a:lnTo>
                  <a:lnTo>
                    <a:pt x="1328174" y="2356484"/>
                  </a:lnTo>
                  <a:lnTo>
                    <a:pt x="1375331" y="2349769"/>
                  </a:lnTo>
                  <a:lnTo>
                    <a:pt x="1421872" y="2341221"/>
                  </a:lnTo>
                  <a:lnTo>
                    <a:pt x="1467759" y="2330878"/>
                  </a:lnTo>
                  <a:lnTo>
                    <a:pt x="1512954" y="2318778"/>
                  </a:lnTo>
                  <a:lnTo>
                    <a:pt x="1557418" y="2304958"/>
                  </a:lnTo>
                  <a:lnTo>
                    <a:pt x="1601113" y="2289457"/>
                  </a:lnTo>
                  <a:lnTo>
                    <a:pt x="1644003" y="2272313"/>
                  </a:lnTo>
                  <a:lnTo>
                    <a:pt x="1686047" y="2253564"/>
                  </a:lnTo>
                  <a:lnTo>
                    <a:pt x="1727209" y="2233248"/>
                  </a:lnTo>
                  <a:lnTo>
                    <a:pt x="1767450" y="2211403"/>
                  </a:lnTo>
                  <a:lnTo>
                    <a:pt x="1806732" y="2188067"/>
                  </a:lnTo>
                  <a:lnTo>
                    <a:pt x="1845017" y="2163278"/>
                  </a:lnTo>
                  <a:lnTo>
                    <a:pt x="1882268" y="2137074"/>
                  </a:lnTo>
                  <a:lnTo>
                    <a:pt x="1918445" y="2109494"/>
                  </a:lnTo>
                  <a:lnTo>
                    <a:pt x="1953511" y="2080574"/>
                  </a:lnTo>
                  <a:lnTo>
                    <a:pt x="1987427" y="2050354"/>
                  </a:lnTo>
                  <a:lnTo>
                    <a:pt x="2020157" y="2018871"/>
                  </a:lnTo>
                  <a:lnTo>
                    <a:pt x="2051661" y="1986163"/>
                  </a:lnTo>
                  <a:lnTo>
                    <a:pt x="2081901" y="1952269"/>
                  </a:lnTo>
                  <a:lnTo>
                    <a:pt x="2110840" y="1917226"/>
                  </a:lnTo>
                  <a:lnTo>
                    <a:pt x="2138440" y="1881073"/>
                  </a:lnTo>
                  <a:lnTo>
                    <a:pt x="2164661" y="1843847"/>
                  </a:lnTo>
                  <a:lnTo>
                    <a:pt x="2189467" y="1805586"/>
                  </a:lnTo>
                  <a:lnTo>
                    <a:pt x="2212819" y="1766330"/>
                  </a:lnTo>
                  <a:lnTo>
                    <a:pt x="2234680" y="1726114"/>
                  </a:lnTo>
                  <a:lnTo>
                    <a:pt x="2255010" y="1684979"/>
                  </a:lnTo>
                  <a:lnTo>
                    <a:pt x="2273772" y="1642961"/>
                  </a:lnTo>
                  <a:lnTo>
                    <a:pt x="2290928" y="1600099"/>
                  </a:lnTo>
                  <a:lnTo>
                    <a:pt x="2306439" y="1556430"/>
                  </a:lnTo>
                  <a:lnTo>
                    <a:pt x="2320269" y="1511994"/>
                  </a:lnTo>
                  <a:lnTo>
                    <a:pt x="2332378" y="1466827"/>
                  </a:lnTo>
                  <a:lnTo>
                    <a:pt x="2342728" y="1420968"/>
                  </a:lnTo>
                  <a:lnTo>
                    <a:pt x="2351282" y="1374455"/>
                  </a:lnTo>
                  <a:lnTo>
                    <a:pt x="2358002" y="1327326"/>
                  </a:lnTo>
                  <a:lnTo>
                    <a:pt x="2362848" y="1279619"/>
                  </a:lnTo>
                  <a:lnTo>
                    <a:pt x="2365784" y="1231372"/>
                  </a:lnTo>
                  <a:lnTo>
                    <a:pt x="2366772" y="1182624"/>
                  </a:lnTo>
                  <a:lnTo>
                    <a:pt x="2365784" y="1133875"/>
                  </a:lnTo>
                  <a:lnTo>
                    <a:pt x="2362848" y="1085628"/>
                  </a:lnTo>
                  <a:lnTo>
                    <a:pt x="2358002" y="1037921"/>
                  </a:lnTo>
                  <a:lnTo>
                    <a:pt x="2351282" y="990792"/>
                  </a:lnTo>
                  <a:lnTo>
                    <a:pt x="2342728" y="944279"/>
                  </a:lnTo>
                  <a:lnTo>
                    <a:pt x="2332378" y="898420"/>
                  </a:lnTo>
                  <a:lnTo>
                    <a:pt x="2320269" y="853253"/>
                  </a:lnTo>
                  <a:lnTo>
                    <a:pt x="2306439" y="808817"/>
                  </a:lnTo>
                  <a:lnTo>
                    <a:pt x="2290928" y="765148"/>
                  </a:lnTo>
                  <a:lnTo>
                    <a:pt x="2273772" y="722286"/>
                  </a:lnTo>
                  <a:lnTo>
                    <a:pt x="2255010" y="680268"/>
                  </a:lnTo>
                  <a:lnTo>
                    <a:pt x="2234680" y="639133"/>
                  </a:lnTo>
                  <a:lnTo>
                    <a:pt x="2212819" y="598917"/>
                  </a:lnTo>
                  <a:lnTo>
                    <a:pt x="2189467" y="559661"/>
                  </a:lnTo>
                  <a:lnTo>
                    <a:pt x="2164661" y="521400"/>
                  </a:lnTo>
                  <a:lnTo>
                    <a:pt x="2138440" y="484174"/>
                  </a:lnTo>
                  <a:lnTo>
                    <a:pt x="2110840" y="448021"/>
                  </a:lnTo>
                  <a:lnTo>
                    <a:pt x="2081901" y="412978"/>
                  </a:lnTo>
                  <a:lnTo>
                    <a:pt x="2051661" y="379084"/>
                  </a:lnTo>
                  <a:lnTo>
                    <a:pt x="2020157" y="346376"/>
                  </a:lnTo>
                  <a:lnTo>
                    <a:pt x="1987427" y="314893"/>
                  </a:lnTo>
                  <a:lnTo>
                    <a:pt x="1953511" y="284673"/>
                  </a:lnTo>
                  <a:lnTo>
                    <a:pt x="1918445" y="255753"/>
                  </a:lnTo>
                  <a:lnTo>
                    <a:pt x="1882268" y="228173"/>
                  </a:lnTo>
                  <a:lnTo>
                    <a:pt x="1845017" y="201969"/>
                  </a:lnTo>
                  <a:lnTo>
                    <a:pt x="1806732" y="177180"/>
                  </a:lnTo>
                  <a:lnTo>
                    <a:pt x="1767450" y="153844"/>
                  </a:lnTo>
                  <a:lnTo>
                    <a:pt x="1727209" y="131999"/>
                  </a:lnTo>
                  <a:lnTo>
                    <a:pt x="1686047" y="111683"/>
                  </a:lnTo>
                  <a:lnTo>
                    <a:pt x="1644003" y="92934"/>
                  </a:lnTo>
                  <a:lnTo>
                    <a:pt x="1601113" y="75790"/>
                  </a:lnTo>
                  <a:lnTo>
                    <a:pt x="1557418" y="60289"/>
                  </a:lnTo>
                  <a:lnTo>
                    <a:pt x="1512954" y="46469"/>
                  </a:lnTo>
                  <a:lnTo>
                    <a:pt x="1467759" y="34369"/>
                  </a:lnTo>
                  <a:lnTo>
                    <a:pt x="1421872" y="24026"/>
                  </a:lnTo>
                  <a:lnTo>
                    <a:pt x="1375331" y="15478"/>
                  </a:lnTo>
                  <a:lnTo>
                    <a:pt x="1328174" y="8763"/>
                  </a:lnTo>
                  <a:lnTo>
                    <a:pt x="1280438" y="3920"/>
                  </a:lnTo>
                  <a:lnTo>
                    <a:pt x="1232163" y="986"/>
                  </a:lnTo>
                  <a:lnTo>
                    <a:pt x="118338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0992" y="2249424"/>
              <a:ext cx="2579370" cy="25793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0720" y="2365756"/>
              <a:ext cx="2508504" cy="25019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158109" y="2055876"/>
              <a:ext cx="1613535" cy="3133725"/>
            </a:xfrm>
            <a:custGeom>
              <a:avLst/>
              <a:gdLst/>
              <a:ahLst/>
              <a:cxnLst/>
              <a:rect l="l" t="t" r="r" b="b"/>
              <a:pathLst>
                <a:path w="1613535" h="3133725">
                  <a:moveTo>
                    <a:pt x="46863" y="0"/>
                  </a:moveTo>
                  <a:lnTo>
                    <a:pt x="46863" y="153670"/>
                  </a:lnTo>
                  <a:lnTo>
                    <a:pt x="89027" y="154304"/>
                  </a:lnTo>
                  <a:lnTo>
                    <a:pt x="137557" y="156578"/>
                  </a:lnTo>
                  <a:lnTo>
                    <a:pt x="185629" y="160460"/>
                  </a:lnTo>
                  <a:lnTo>
                    <a:pt x="233215" y="165922"/>
                  </a:lnTo>
                  <a:lnTo>
                    <a:pt x="280292" y="172939"/>
                  </a:lnTo>
                  <a:lnTo>
                    <a:pt x="326832" y="181482"/>
                  </a:lnTo>
                  <a:lnTo>
                    <a:pt x="372811" y="191525"/>
                  </a:lnTo>
                  <a:lnTo>
                    <a:pt x="418203" y="203040"/>
                  </a:lnTo>
                  <a:lnTo>
                    <a:pt x="462982" y="216001"/>
                  </a:lnTo>
                  <a:lnTo>
                    <a:pt x="507124" y="230381"/>
                  </a:lnTo>
                  <a:lnTo>
                    <a:pt x="550602" y="246152"/>
                  </a:lnTo>
                  <a:lnTo>
                    <a:pt x="593391" y="263287"/>
                  </a:lnTo>
                  <a:lnTo>
                    <a:pt x="635466" y="281759"/>
                  </a:lnTo>
                  <a:lnTo>
                    <a:pt x="676801" y="301541"/>
                  </a:lnTo>
                  <a:lnTo>
                    <a:pt x="717370" y="322607"/>
                  </a:lnTo>
                  <a:lnTo>
                    <a:pt x="757149" y="344928"/>
                  </a:lnTo>
                  <a:lnTo>
                    <a:pt x="796111" y="368478"/>
                  </a:lnTo>
                  <a:lnTo>
                    <a:pt x="834231" y="393230"/>
                  </a:lnTo>
                  <a:lnTo>
                    <a:pt x="871484" y="419157"/>
                  </a:lnTo>
                  <a:lnTo>
                    <a:pt x="907843" y="446231"/>
                  </a:lnTo>
                  <a:lnTo>
                    <a:pt x="943285" y="474426"/>
                  </a:lnTo>
                  <a:lnTo>
                    <a:pt x="977782" y="503714"/>
                  </a:lnTo>
                  <a:lnTo>
                    <a:pt x="1011310" y="534068"/>
                  </a:lnTo>
                  <a:lnTo>
                    <a:pt x="1043843" y="565462"/>
                  </a:lnTo>
                  <a:lnTo>
                    <a:pt x="1075356" y="597868"/>
                  </a:lnTo>
                  <a:lnTo>
                    <a:pt x="1105823" y="631259"/>
                  </a:lnTo>
                  <a:lnTo>
                    <a:pt x="1135218" y="665608"/>
                  </a:lnTo>
                  <a:lnTo>
                    <a:pt x="1163517" y="700888"/>
                  </a:lnTo>
                  <a:lnTo>
                    <a:pt x="1190692" y="737071"/>
                  </a:lnTo>
                  <a:lnTo>
                    <a:pt x="1216720" y="774132"/>
                  </a:lnTo>
                  <a:lnTo>
                    <a:pt x="1241575" y="812042"/>
                  </a:lnTo>
                  <a:lnTo>
                    <a:pt x="1265231" y="850774"/>
                  </a:lnTo>
                  <a:lnTo>
                    <a:pt x="1287662" y="890302"/>
                  </a:lnTo>
                  <a:lnTo>
                    <a:pt x="1308843" y="930599"/>
                  </a:lnTo>
                  <a:lnTo>
                    <a:pt x="1328749" y="971637"/>
                  </a:lnTo>
                  <a:lnTo>
                    <a:pt x="1347354" y="1013389"/>
                  </a:lnTo>
                  <a:lnTo>
                    <a:pt x="1364632" y="1055828"/>
                  </a:lnTo>
                  <a:lnTo>
                    <a:pt x="1380559" y="1098927"/>
                  </a:lnTo>
                  <a:lnTo>
                    <a:pt x="1395108" y="1142659"/>
                  </a:lnTo>
                  <a:lnTo>
                    <a:pt x="1408254" y="1186997"/>
                  </a:lnTo>
                  <a:lnTo>
                    <a:pt x="1419972" y="1231914"/>
                  </a:lnTo>
                  <a:lnTo>
                    <a:pt x="1430236" y="1277383"/>
                  </a:lnTo>
                  <a:lnTo>
                    <a:pt x="1439020" y="1323376"/>
                  </a:lnTo>
                  <a:lnTo>
                    <a:pt x="1446299" y="1369867"/>
                  </a:lnTo>
                  <a:lnTo>
                    <a:pt x="1452048" y="1416828"/>
                  </a:lnTo>
                  <a:lnTo>
                    <a:pt x="1456241" y="1464232"/>
                  </a:lnTo>
                  <a:lnTo>
                    <a:pt x="1458853" y="1512053"/>
                  </a:lnTo>
                  <a:lnTo>
                    <a:pt x="1459857" y="1560263"/>
                  </a:lnTo>
                  <a:lnTo>
                    <a:pt x="1459230" y="1608836"/>
                  </a:lnTo>
                  <a:lnTo>
                    <a:pt x="1456956" y="1657366"/>
                  </a:lnTo>
                  <a:lnTo>
                    <a:pt x="1453074" y="1705438"/>
                  </a:lnTo>
                  <a:lnTo>
                    <a:pt x="1447612" y="1753024"/>
                  </a:lnTo>
                  <a:lnTo>
                    <a:pt x="1440595" y="1800101"/>
                  </a:lnTo>
                  <a:lnTo>
                    <a:pt x="1432052" y="1846641"/>
                  </a:lnTo>
                  <a:lnTo>
                    <a:pt x="1422009" y="1892620"/>
                  </a:lnTo>
                  <a:lnTo>
                    <a:pt x="1410494" y="1938012"/>
                  </a:lnTo>
                  <a:lnTo>
                    <a:pt x="1397533" y="1982791"/>
                  </a:lnTo>
                  <a:lnTo>
                    <a:pt x="1383153" y="2026933"/>
                  </a:lnTo>
                  <a:lnTo>
                    <a:pt x="1367382" y="2070411"/>
                  </a:lnTo>
                  <a:lnTo>
                    <a:pt x="1350247" y="2113200"/>
                  </a:lnTo>
                  <a:lnTo>
                    <a:pt x="1331775" y="2155275"/>
                  </a:lnTo>
                  <a:lnTo>
                    <a:pt x="1311993" y="2196610"/>
                  </a:lnTo>
                  <a:lnTo>
                    <a:pt x="1290927" y="2237179"/>
                  </a:lnTo>
                  <a:lnTo>
                    <a:pt x="1268606" y="2276958"/>
                  </a:lnTo>
                  <a:lnTo>
                    <a:pt x="1245056" y="2315920"/>
                  </a:lnTo>
                  <a:lnTo>
                    <a:pt x="1220304" y="2354040"/>
                  </a:lnTo>
                  <a:lnTo>
                    <a:pt x="1194377" y="2391293"/>
                  </a:lnTo>
                  <a:lnTo>
                    <a:pt x="1167303" y="2427652"/>
                  </a:lnTo>
                  <a:lnTo>
                    <a:pt x="1139108" y="2463094"/>
                  </a:lnTo>
                  <a:lnTo>
                    <a:pt x="1109820" y="2497591"/>
                  </a:lnTo>
                  <a:lnTo>
                    <a:pt x="1079466" y="2531119"/>
                  </a:lnTo>
                  <a:lnTo>
                    <a:pt x="1048072" y="2563652"/>
                  </a:lnTo>
                  <a:lnTo>
                    <a:pt x="1015666" y="2595165"/>
                  </a:lnTo>
                  <a:lnTo>
                    <a:pt x="982275" y="2625632"/>
                  </a:lnTo>
                  <a:lnTo>
                    <a:pt x="947926" y="2655027"/>
                  </a:lnTo>
                  <a:lnTo>
                    <a:pt x="912646" y="2683326"/>
                  </a:lnTo>
                  <a:lnTo>
                    <a:pt x="876463" y="2710501"/>
                  </a:lnTo>
                  <a:lnTo>
                    <a:pt x="839402" y="2736529"/>
                  </a:lnTo>
                  <a:lnTo>
                    <a:pt x="801492" y="2761384"/>
                  </a:lnTo>
                  <a:lnTo>
                    <a:pt x="762760" y="2785040"/>
                  </a:lnTo>
                  <a:lnTo>
                    <a:pt x="723232" y="2807471"/>
                  </a:lnTo>
                  <a:lnTo>
                    <a:pt x="682935" y="2828652"/>
                  </a:lnTo>
                  <a:lnTo>
                    <a:pt x="641897" y="2848558"/>
                  </a:lnTo>
                  <a:lnTo>
                    <a:pt x="600145" y="2867163"/>
                  </a:lnTo>
                  <a:lnTo>
                    <a:pt x="557706" y="2884441"/>
                  </a:lnTo>
                  <a:lnTo>
                    <a:pt x="514607" y="2900368"/>
                  </a:lnTo>
                  <a:lnTo>
                    <a:pt x="470875" y="2914917"/>
                  </a:lnTo>
                  <a:lnTo>
                    <a:pt x="426537" y="2928063"/>
                  </a:lnTo>
                  <a:lnTo>
                    <a:pt x="381620" y="2939781"/>
                  </a:lnTo>
                  <a:lnTo>
                    <a:pt x="336151" y="2950045"/>
                  </a:lnTo>
                  <a:lnTo>
                    <a:pt x="290158" y="2958829"/>
                  </a:lnTo>
                  <a:lnTo>
                    <a:pt x="243667" y="2966108"/>
                  </a:lnTo>
                  <a:lnTo>
                    <a:pt x="196706" y="2971857"/>
                  </a:lnTo>
                  <a:lnTo>
                    <a:pt x="149302" y="2976050"/>
                  </a:lnTo>
                  <a:lnTo>
                    <a:pt x="101481" y="2978662"/>
                  </a:lnTo>
                  <a:lnTo>
                    <a:pt x="53271" y="2979666"/>
                  </a:lnTo>
                  <a:lnTo>
                    <a:pt x="4699" y="2979039"/>
                  </a:lnTo>
                  <a:lnTo>
                    <a:pt x="0" y="3132582"/>
                  </a:lnTo>
                  <a:lnTo>
                    <a:pt x="11715" y="3132915"/>
                  </a:lnTo>
                  <a:lnTo>
                    <a:pt x="46863" y="3133344"/>
                  </a:lnTo>
                  <a:lnTo>
                    <a:pt x="94760" y="3132625"/>
                  </a:lnTo>
                  <a:lnTo>
                    <a:pt x="142300" y="3130484"/>
                  </a:lnTo>
                  <a:lnTo>
                    <a:pt x="189462" y="3126941"/>
                  </a:lnTo>
                  <a:lnTo>
                    <a:pt x="236225" y="3122016"/>
                  </a:lnTo>
                  <a:lnTo>
                    <a:pt x="282570" y="3115730"/>
                  </a:lnTo>
                  <a:lnTo>
                    <a:pt x="328474" y="3108102"/>
                  </a:lnTo>
                  <a:lnTo>
                    <a:pt x="373919" y="3099155"/>
                  </a:lnTo>
                  <a:lnTo>
                    <a:pt x="418883" y="3088907"/>
                  </a:lnTo>
                  <a:lnTo>
                    <a:pt x="463347" y="3077381"/>
                  </a:lnTo>
                  <a:lnTo>
                    <a:pt x="507289" y="3064595"/>
                  </a:lnTo>
                  <a:lnTo>
                    <a:pt x="550688" y="3050571"/>
                  </a:lnTo>
                  <a:lnTo>
                    <a:pt x="593526" y="3035329"/>
                  </a:lnTo>
                  <a:lnTo>
                    <a:pt x="635780" y="3018889"/>
                  </a:lnTo>
                  <a:lnTo>
                    <a:pt x="677432" y="3001273"/>
                  </a:lnTo>
                  <a:lnTo>
                    <a:pt x="718459" y="2982500"/>
                  </a:lnTo>
                  <a:lnTo>
                    <a:pt x="758842" y="2962591"/>
                  </a:lnTo>
                  <a:lnTo>
                    <a:pt x="798560" y="2941567"/>
                  </a:lnTo>
                  <a:lnTo>
                    <a:pt x="837593" y="2919447"/>
                  </a:lnTo>
                  <a:lnTo>
                    <a:pt x="875920" y="2896253"/>
                  </a:lnTo>
                  <a:lnTo>
                    <a:pt x="913520" y="2872005"/>
                  </a:lnTo>
                  <a:lnTo>
                    <a:pt x="950374" y="2846724"/>
                  </a:lnTo>
                  <a:lnTo>
                    <a:pt x="986461" y="2820429"/>
                  </a:lnTo>
                  <a:lnTo>
                    <a:pt x="1021760" y="2793142"/>
                  </a:lnTo>
                  <a:lnTo>
                    <a:pt x="1056250" y="2764883"/>
                  </a:lnTo>
                  <a:lnTo>
                    <a:pt x="1089912" y="2735672"/>
                  </a:lnTo>
                  <a:lnTo>
                    <a:pt x="1122725" y="2705529"/>
                  </a:lnTo>
                  <a:lnTo>
                    <a:pt x="1154668" y="2674477"/>
                  </a:lnTo>
                  <a:lnTo>
                    <a:pt x="1185720" y="2642534"/>
                  </a:lnTo>
                  <a:lnTo>
                    <a:pt x="1215863" y="2609721"/>
                  </a:lnTo>
                  <a:lnTo>
                    <a:pt x="1245074" y="2576059"/>
                  </a:lnTo>
                  <a:lnTo>
                    <a:pt x="1273333" y="2541569"/>
                  </a:lnTo>
                  <a:lnTo>
                    <a:pt x="1300620" y="2506270"/>
                  </a:lnTo>
                  <a:lnTo>
                    <a:pt x="1326915" y="2470183"/>
                  </a:lnTo>
                  <a:lnTo>
                    <a:pt x="1352196" y="2433329"/>
                  </a:lnTo>
                  <a:lnTo>
                    <a:pt x="1376444" y="2395729"/>
                  </a:lnTo>
                  <a:lnTo>
                    <a:pt x="1399638" y="2357402"/>
                  </a:lnTo>
                  <a:lnTo>
                    <a:pt x="1421758" y="2318369"/>
                  </a:lnTo>
                  <a:lnTo>
                    <a:pt x="1442782" y="2278651"/>
                  </a:lnTo>
                  <a:lnTo>
                    <a:pt x="1462691" y="2238268"/>
                  </a:lnTo>
                  <a:lnTo>
                    <a:pt x="1481464" y="2197241"/>
                  </a:lnTo>
                  <a:lnTo>
                    <a:pt x="1499080" y="2155589"/>
                  </a:lnTo>
                  <a:lnTo>
                    <a:pt x="1515520" y="2113335"/>
                  </a:lnTo>
                  <a:lnTo>
                    <a:pt x="1530762" y="2070497"/>
                  </a:lnTo>
                  <a:lnTo>
                    <a:pt x="1544786" y="2027098"/>
                  </a:lnTo>
                  <a:lnTo>
                    <a:pt x="1557572" y="1983156"/>
                  </a:lnTo>
                  <a:lnTo>
                    <a:pt x="1569098" y="1938692"/>
                  </a:lnTo>
                  <a:lnTo>
                    <a:pt x="1579346" y="1893728"/>
                  </a:lnTo>
                  <a:lnTo>
                    <a:pt x="1588293" y="1848283"/>
                  </a:lnTo>
                  <a:lnTo>
                    <a:pt x="1595921" y="1802379"/>
                  </a:lnTo>
                  <a:lnTo>
                    <a:pt x="1602207" y="1756034"/>
                  </a:lnTo>
                  <a:lnTo>
                    <a:pt x="1607132" y="1709271"/>
                  </a:lnTo>
                  <a:lnTo>
                    <a:pt x="1610675" y="1662109"/>
                  </a:lnTo>
                  <a:lnTo>
                    <a:pt x="1612816" y="1614569"/>
                  </a:lnTo>
                  <a:lnTo>
                    <a:pt x="1613535" y="1566672"/>
                  </a:lnTo>
                  <a:lnTo>
                    <a:pt x="1612816" y="1518774"/>
                  </a:lnTo>
                  <a:lnTo>
                    <a:pt x="1610675" y="1471234"/>
                  </a:lnTo>
                  <a:lnTo>
                    <a:pt x="1607132" y="1424072"/>
                  </a:lnTo>
                  <a:lnTo>
                    <a:pt x="1602207" y="1377309"/>
                  </a:lnTo>
                  <a:lnTo>
                    <a:pt x="1595921" y="1330964"/>
                  </a:lnTo>
                  <a:lnTo>
                    <a:pt x="1588293" y="1285060"/>
                  </a:lnTo>
                  <a:lnTo>
                    <a:pt x="1579346" y="1239615"/>
                  </a:lnTo>
                  <a:lnTo>
                    <a:pt x="1569098" y="1194651"/>
                  </a:lnTo>
                  <a:lnTo>
                    <a:pt x="1557572" y="1150187"/>
                  </a:lnTo>
                  <a:lnTo>
                    <a:pt x="1544786" y="1106245"/>
                  </a:lnTo>
                  <a:lnTo>
                    <a:pt x="1530762" y="1062846"/>
                  </a:lnTo>
                  <a:lnTo>
                    <a:pt x="1515520" y="1020008"/>
                  </a:lnTo>
                  <a:lnTo>
                    <a:pt x="1499080" y="977754"/>
                  </a:lnTo>
                  <a:lnTo>
                    <a:pt x="1481464" y="936102"/>
                  </a:lnTo>
                  <a:lnTo>
                    <a:pt x="1462691" y="895075"/>
                  </a:lnTo>
                  <a:lnTo>
                    <a:pt x="1442782" y="854692"/>
                  </a:lnTo>
                  <a:lnTo>
                    <a:pt x="1421758" y="814974"/>
                  </a:lnTo>
                  <a:lnTo>
                    <a:pt x="1399638" y="775941"/>
                  </a:lnTo>
                  <a:lnTo>
                    <a:pt x="1376444" y="737614"/>
                  </a:lnTo>
                  <a:lnTo>
                    <a:pt x="1352196" y="700014"/>
                  </a:lnTo>
                  <a:lnTo>
                    <a:pt x="1326915" y="663160"/>
                  </a:lnTo>
                  <a:lnTo>
                    <a:pt x="1300620" y="627073"/>
                  </a:lnTo>
                  <a:lnTo>
                    <a:pt x="1273333" y="591774"/>
                  </a:lnTo>
                  <a:lnTo>
                    <a:pt x="1245074" y="557284"/>
                  </a:lnTo>
                  <a:lnTo>
                    <a:pt x="1215863" y="523622"/>
                  </a:lnTo>
                  <a:lnTo>
                    <a:pt x="1185720" y="490809"/>
                  </a:lnTo>
                  <a:lnTo>
                    <a:pt x="1154668" y="458866"/>
                  </a:lnTo>
                  <a:lnTo>
                    <a:pt x="1122725" y="427814"/>
                  </a:lnTo>
                  <a:lnTo>
                    <a:pt x="1089912" y="397671"/>
                  </a:lnTo>
                  <a:lnTo>
                    <a:pt x="1056250" y="368460"/>
                  </a:lnTo>
                  <a:lnTo>
                    <a:pt x="1021760" y="340201"/>
                  </a:lnTo>
                  <a:lnTo>
                    <a:pt x="986461" y="312914"/>
                  </a:lnTo>
                  <a:lnTo>
                    <a:pt x="950374" y="286619"/>
                  </a:lnTo>
                  <a:lnTo>
                    <a:pt x="913520" y="261338"/>
                  </a:lnTo>
                  <a:lnTo>
                    <a:pt x="875920" y="237090"/>
                  </a:lnTo>
                  <a:lnTo>
                    <a:pt x="837593" y="213896"/>
                  </a:lnTo>
                  <a:lnTo>
                    <a:pt x="798560" y="191776"/>
                  </a:lnTo>
                  <a:lnTo>
                    <a:pt x="758842" y="170752"/>
                  </a:lnTo>
                  <a:lnTo>
                    <a:pt x="718459" y="150843"/>
                  </a:lnTo>
                  <a:lnTo>
                    <a:pt x="677432" y="132070"/>
                  </a:lnTo>
                  <a:lnTo>
                    <a:pt x="635780" y="114454"/>
                  </a:lnTo>
                  <a:lnTo>
                    <a:pt x="593526" y="98014"/>
                  </a:lnTo>
                  <a:lnTo>
                    <a:pt x="550688" y="82772"/>
                  </a:lnTo>
                  <a:lnTo>
                    <a:pt x="507289" y="68748"/>
                  </a:lnTo>
                  <a:lnTo>
                    <a:pt x="463347" y="55962"/>
                  </a:lnTo>
                  <a:lnTo>
                    <a:pt x="418883" y="44436"/>
                  </a:lnTo>
                  <a:lnTo>
                    <a:pt x="373919" y="34188"/>
                  </a:lnTo>
                  <a:lnTo>
                    <a:pt x="328474" y="25241"/>
                  </a:lnTo>
                  <a:lnTo>
                    <a:pt x="282570" y="17613"/>
                  </a:lnTo>
                  <a:lnTo>
                    <a:pt x="236225" y="11327"/>
                  </a:lnTo>
                  <a:lnTo>
                    <a:pt x="189462" y="6402"/>
                  </a:lnTo>
                  <a:lnTo>
                    <a:pt x="142300" y="2859"/>
                  </a:lnTo>
                  <a:lnTo>
                    <a:pt x="94760" y="718"/>
                  </a:lnTo>
                  <a:lnTo>
                    <a:pt x="4686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9752" y="1965960"/>
              <a:ext cx="326898" cy="32689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412236" y="2007108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19">
                  <a:moveTo>
                    <a:pt x="137160" y="0"/>
                  </a:moveTo>
                  <a:lnTo>
                    <a:pt x="93829" y="6998"/>
                  </a:lnTo>
                  <a:lnTo>
                    <a:pt x="56180" y="26481"/>
                  </a:lnTo>
                  <a:lnTo>
                    <a:pt x="26481" y="56180"/>
                  </a:lnTo>
                  <a:lnTo>
                    <a:pt x="6998" y="93829"/>
                  </a:lnTo>
                  <a:lnTo>
                    <a:pt x="0" y="137159"/>
                  </a:lnTo>
                  <a:lnTo>
                    <a:pt x="6998" y="180490"/>
                  </a:lnTo>
                  <a:lnTo>
                    <a:pt x="26481" y="218139"/>
                  </a:lnTo>
                  <a:lnTo>
                    <a:pt x="56180" y="247838"/>
                  </a:lnTo>
                  <a:lnTo>
                    <a:pt x="93829" y="267321"/>
                  </a:lnTo>
                  <a:lnTo>
                    <a:pt x="137160" y="274319"/>
                  </a:lnTo>
                  <a:lnTo>
                    <a:pt x="180490" y="267321"/>
                  </a:lnTo>
                  <a:lnTo>
                    <a:pt x="218139" y="247838"/>
                  </a:lnTo>
                  <a:lnTo>
                    <a:pt x="247838" y="218139"/>
                  </a:lnTo>
                  <a:lnTo>
                    <a:pt x="263062" y="188721"/>
                  </a:lnTo>
                  <a:lnTo>
                    <a:pt x="137160" y="188721"/>
                  </a:lnTo>
                  <a:lnTo>
                    <a:pt x="117101" y="184665"/>
                  </a:lnTo>
                  <a:lnTo>
                    <a:pt x="100711" y="173608"/>
                  </a:lnTo>
                  <a:lnTo>
                    <a:pt x="89654" y="157218"/>
                  </a:lnTo>
                  <a:lnTo>
                    <a:pt x="85598" y="137159"/>
                  </a:lnTo>
                  <a:lnTo>
                    <a:pt x="89654" y="117101"/>
                  </a:lnTo>
                  <a:lnTo>
                    <a:pt x="100710" y="100711"/>
                  </a:lnTo>
                  <a:lnTo>
                    <a:pt x="117101" y="89654"/>
                  </a:lnTo>
                  <a:lnTo>
                    <a:pt x="137160" y="85597"/>
                  </a:lnTo>
                  <a:lnTo>
                    <a:pt x="263062" y="85597"/>
                  </a:lnTo>
                  <a:lnTo>
                    <a:pt x="247838" y="56180"/>
                  </a:lnTo>
                  <a:lnTo>
                    <a:pt x="218139" y="26481"/>
                  </a:lnTo>
                  <a:lnTo>
                    <a:pt x="180490" y="6998"/>
                  </a:lnTo>
                  <a:lnTo>
                    <a:pt x="137160" y="0"/>
                  </a:lnTo>
                  <a:close/>
                </a:path>
                <a:path w="274320" h="274319">
                  <a:moveTo>
                    <a:pt x="263062" y="85597"/>
                  </a:moveTo>
                  <a:lnTo>
                    <a:pt x="137160" y="85597"/>
                  </a:lnTo>
                  <a:lnTo>
                    <a:pt x="157218" y="89654"/>
                  </a:lnTo>
                  <a:lnTo>
                    <a:pt x="173609" y="100711"/>
                  </a:lnTo>
                  <a:lnTo>
                    <a:pt x="184665" y="117101"/>
                  </a:lnTo>
                  <a:lnTo>
                    <a:pt x="188722" y="137159"/>
                  </a:lnTo>
                  <a:lnTo>
                    <a:pt x="184665" y="157218"/>
                  </a:lnTo>
                  <a:lnTo>
                    <a:pt x="173609" y="173608"/>
                  </a:lnTo>
                  <a:lnTo>
                    <a:pt x="157218" y="184665"/>
                  </a:lnTo>
                  <a:lnTo>
                    <a:pt x="137160" y="188721"/>
                  </a:lnTo>
                  <a:lnTo>
                    <a:pt x="263062" y="188721"/>
                  </a:lnTo>
                  <a:lnTo>
                    <a:pt x="267321" y="180490"/>
                  </a:lnTo>
                  <a:lnTo>
                    <a:pt x="274319" y="137159"/>
                  </a:lnTo>
                  <a:lnTo>
                    <a:pt x="267321" y="93829"/>
                  </a:lnTo>
                  <a:lnTo>
                    <a:pt x="263062" y="85597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1004" y="4887468"/>
              <a:ext cx="326898" cy="32689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523488" y="4928616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7160" y="0"/>
                  </a:moveTo>
                  <a:lnTo>
                    <a:pt x="93829" y="6998"/>
                  </a:lnTo>
                  <a:lnTo>
                    <a:pt x="56180" y="26481"/>
                  </a:lnTo>
                  <a:lnTo>
                    <a:pt x="26481" y="56180"/>
                  </a:lnTo>
                  <a:lnTo>
                    <a:pt x="6998" y="93829"/>
                  </a:lnTo>
                  <a:lnTo>
                    <a:pt x="0" y="137159"/>
                  </a:lnTo>
                  <a:lnTo>
                    <a:pt x="6998" y="180490"/>
                  </a:lnTo>
                  <a:lnTo>
                    <a:pt x="26481" y="218139"/>
                  </a:lnTo>
                  <a:lnTo>
                    <a:pt x="56180" y="247838"/>
                  </a:lnTo>
                  <a:lnTo>
                    <a:pt x="93829" y="267321"/>
                  </a:lnTo>
                  <a:lnTo>
                    <a:pt x="137160" y="274319"/>
                  </a:lnTo>
                  <a:lnTo>
                    <a:pt x="180490" y="267321"/>
                  </a:lnTo>
                  <a:lnTo>
                    <a:pt x="218139" y="247838"/>
                  </a:lnTo>
                  <a:lnTo>
                    <a:pt x="247838" y="218139"/>
                  </a:lnTo>
                  <a:lnTo>
                    <a:pt x="263062" y="188721"/>
                  </a:lnTo>
                  <a:lnTo>
                    <a:pt x="137160" y="188721"/>
                  </a:lnTo>
                  <a:lnTo>
                    <a:pt x="117101" y="184665"/>
                  </a:lnTo>
                  <a:lnTo>
                    <a:pt x="100711" y="173608"/>
                  </a:lnTo>
                  <a:lnTo>
                    <a:pt x="89654" y="157218"/>
                  </a:lnTo>
                  <a:lnTo>
                    <a:pt x="85598" y="137159"/>
                  </a:lnTo>
                  <a:lnTo>
                    <a:pt x="89654" y="117101"/>
                  </a:lnTo>
                  <a:lnTo>
                    <a:pt x="100711" y="100710"/>
                  </a:lnTo>
                  <a:lnTo>
                    <a:pt x="117101" y="89654"/>
                  </a:lnTo>
                  <a:lnTo>
                    <a:pt x="137160" y="85597"/>
                  </a:lnTo>
                  <a:lnTo>
                    <a:pt x="263062" y="85597"/>
                  </a:lnTo>
                  <a:lnTo>
                    <a:pt x="247838" y="56180"/>
                  </a:lnTo>
                  <a:lnTo>
                    <a:pt x="218139" y="26481"/>
                  </a:lnTo>
                  <a:lnTo>
                    <a:pt x="180490" y="6998"/>
                  </a:lnTo>
                  <a:lnTo>
                    <a:pt x="137160" y="0"/>
                  </a:lnTo>
                  <a:close/>
                </a:path>
                <a:path w="274320" h="274320">
                  <a:moveTo>
                    <a:pt x="263062" y="85597"/>
                  </a:moveTo>
                  <a:lnTo>
                    <a:pt x="137160" y="85597"/>
                  </a:lnTo>
                  <a:lnTo>
                    <a:pt x="157218" y="89654"/>
                  </a:lnTo>
                  <a:lnTo>
                    <a:pt x="173609" y="100710"/>
                  </a:lnTo>
                  <a:lnTo>
                    <a:pt x="184665" y="117101"/>
                  </a:lnTo>
                  <a:lnTo>
                    <a:pt x="188722" y="137159"/>
                  </a:lnTo>
                  <a:lnTo>
                    <a:pt x="184665" y="157218"/>
                  </a:lnTo>
                  <a:lnTo>
                    <a:pt x="173609" y="173608"/>
                  </a:lnTo>
                  <a:lnTo>
                    <a:pt x="157218" y="184665"/>
                  </a:lnTo>
                  <a:lnTo>
                    <a:pt x="137160" y="188721"/>
                  </a:lnTo>
                  <a:lnTo>
                    <a:pt x="263062" y="188721"/>
                  </a:lnTo>
                  <a:lnTo>
                    <a:pt x="267321" y="180490"/>
                  </a:lnTo>
                  <a:lnTo>
                    <a:pt x="274320" y="137159"/>
                  </a:lnTo>
                  <a:lnTo>
                    <a:pt x="267321" y="93829"/>
                  </a:lnTo>
                  <a:lnTo>
                    <a:pt x="263062" y="85597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6844" y="3282683"/>
              <a:ext cx="326898" cy="32538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529327" y="3323844"/>
              <a:ext cx="274320" cy="273050"/>
            </a:xfrm>
            <a:custGeom>
              <a:avLst/>
              <a:gdLst/>
              <a:ahLst/>
              <a:cxnLst/>
              <a:rect l="l" t="t" r="r" b="b"/>
              <a:pathLst>
                <a:path w="274320" h="273050">
                  <a:moveTo>
                    <a:pt x="137160" y="0"/>
                  </a:moveTo>
                  <a:lnTo>
                    <a:pt x="93829" y="6955"/>
                  </a:lnTo>
                  <a:lnTo>
                    <a:pt x="56180" y="26322"/>
                  </a:lnTo>
                  <a:lnTo>
                    <a:pt x="26481" y="55851"/>
                  </a:lnTo>
                  <a:lnTo>
                    <a:pt x="6998" y="93293"/>
                  </a:lnTo>
                  <a:lnTo>
                    <a:pt x="0" y="136397"/>
                  </a:lnTo>
                  <a:lnTo>
                    <a:pt x="6998" y="179502"/>
                  </a:lnTo>
                  <a:lnTo>
                    <a:pt x="26481" y="216944"/>
                  </a:lnTo>
                  <a:lnTo>
                    <a:pt x="56180" y="246473"/>
                  </a:lnTo>
                  <a:lnTo>
                    <a:pt x="93829" y="265840"/>
                  </a:lnTo>
                  <a:lnTo>
                    <a:pt x="137160" y="272795"/>
                  </a:lnTo>
                  <a:lnTo>
                    <a:pt x="180490" y="265840"/>
                  </a:lnTo>
                  <a:lnTo>
                    <a:pt x="218139" y="246473"/>
                  </a:lnTo>
                  <a:lnTo>
                    <a:pt x="247838" y="216944"/>
                  </a:lnTo>
                  <a:lnTo>
                    <a:pt x="263053" y="187705"/>
                  </a:lnTo>
                  <a:lnTo>
                    <a:pt x="137160" y="187705"/>
                  </a:lnTo>
                  <a:lnTo>
                    <a:pt x="116915" y="183671"/>
                  </a:lnTo>
                  <a:lnTo>
                    <a:pt x="100361" y="172672"/>
                  </a:lnTo>
                  <a:lnTo>
                    <a:pt x="89189" y="156362"/>
                  </a:lnTo>
                  <a:lnTo>
                    <a:pt x="85089" y="136397"/>
                  </a:lnTo>
                  <a:lnTo>
                    <a:pt x="89189" y="116433"/>
                  </a:lnTo>
                  <a:lnTo>
                    <a:pt x="100361" y="100123"/>
                  </a:lnTo>
                  <a:lnTo>
                    <a:pt x="116915" y="89124"/>
                  </a:lnTo>
                  <a:lnTo>
                    <a:pt x="137160" y="85089"/>
                  </a:lnTo>
                  <a:lnTo>
                    <a:pt x="263053" y="85089"/>
                  </a:lnTo>
                  <a:lnTo>
                    <a:pt x="247838" y="55851"/>
                  </a:lnTo>
                  <a:lnTo>
                    <a:pt x="218139" y="26322"/>
                  </a:lnTo>
                  <a:lnTo>
                    <a:pt x="180490" y="6955"/>
                  </a:lnTo>
                  <a:lnTo>
                    <a:pt x="137160" y="0"/>
                  </a:lnTo>
                  <a:close/>
                </a:path>
                <a:path w="274320" h="273050">
                  <a:moveTo>
                    <a:pt x="263053" y="85089"/>
                  </a:moveTo>
                  <a:lnTo>
                    <a:pt x="137160" y="85089"/>
                  </a:lnTo>
                  <a:lnTo>
                    <a:pt x="157404" y="89124"/>
                  </a:lnTo>
                  <a:lnTo>
                    <a:pt x="173958" y="100123"/>
                  </a:lnTo>
                  <a:lnTo>
                    <a:pt x="185130" y="116433"/>
                  </a:lnTo>
                  <a:lnTo>
                    <a:pt x="189230" y="136397"/>
                  </a:lnTo>
                  <a:lnTo>
                    <a:pt x="185130" y="156362"/>
                  </a:lnTo>
                  <a:lnTo>
                    <a:pt x="173958" y="172672"/>
                  </a:lnTo>
                  <a:lnTo>
                    <a:pt x="157404" y="183671"/>
                  </a:lnTo>
                  <a:lnTo>
                    <a:pt x="137160" y="187705"/>
                  </a:lnTo>
                  <a:lnTo>
                    <a:pt x="263053" y="187705"/>
                  </a:lnTo>
                  <a:lnTo>
                    <a:pt x="267321" y="179502"/>
                  </a:lnTo>
                  <a:lnTo>
                    <a:pt x="274320" y="136397"/>
                  </a:lnTo>
                  <a:lnTo>
                    <a:pt x="267321" y="93293"/>
                  </a:lnTo>
                  <a:lnTo>
                    <a:pt x="263053" y="85089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195060" y="2072640"/>
              <a:ext cx="3007360" cy="806450"/>
            </a:xfrm>
            <a:custGeom>
              <a:avLst/>
              <a:gdLst/>
              <a:ahLst/>
              <a:cxnLst/>
              <a:rect l="l" t="t" r="r" b="b"/>
              <a:pathLst>
                <a:path w="3007359" h="806450">
                  <a:moveTo>
                    <a:pt x="2688590" y="0"/>
                  </a:moveTo>
                  <a:lnTo>
                    <a:pt x="2681478" y="0"/>
                  </a:lnTo>
                  <a:lnTo>
                    <a:pt x="2679318" y="1015"/>
                  </a:lnTo>
                  <a:lnTo>
                    <a:pt x="0" y="1015"/>
                  </a:lnTo>
                  <a:lnTo>
                    <a:pt x="0" y="805307"/>
                  </a:lnTo>
                  <a:lnTo>
                    <a:pt x="2679699" y="805307"/>
                  </a:lnTo>
                  <a:lnTo>
                    <a:pt x="2681478" y="806196"/>
                  </a:lnTo>
                  <a:lnTo>
                    <a:pt x="2688590" y="806196"/>
                  </a:lnTo>
                  <a:lnTo>
                    <a:pt x="2695701" y="802767"/>
                  </a:lnTo>
                  <a:lnTo>
                    <a:pt x="2700909" y="795909"/>
                  </a:lnTo>
                  <a:lnTo>
                    <a:pt x="2998596" y="427100"/>
                  </a:lnTo>
                  <a:lnTo>
                    <a:pt x="3004812" y="415950"/>
                  </a:lnTo>
                  <a:lnTo>
                    <a:pt x="3006883" y="403145"/>
                  </a:lnTo>
                  <a:lnTo>
                    <a:pt x="3004812" y="390221"/>
                  </a:lnTo>
                  <a:lnTo>
                    <a:pt x="2998596" y="378713"/>
                  </a:lnTo>
                  <a:lnTo>
                    <a:pt x="2695701" y="3301"/>
                  </a:lnTo>
                  <a:lnTo>
                    <a:pt x="2688590" y="0"/>
                  </a:lnTo>
                  <a:close/>
                </a:path>
              </a:pathLst>
            </a:custGeom>
            <a:solidFill>
              <a:srgbClr val="4B287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0220" y="1961337"/>
              <a:ext cx="1076032" cy="103471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815742" y="2113629"/>
              <a:ext cx="760730" cy="715010"/>
            </a:xfrm>
            <a:custGeom>
              <a:avLst/>
              <a:gdLst/>
              <a:ahLst/>
              <a:cxnLst/>
              <a:rect l="l" t="t" r="r" b="b"/>
              <a:pathLst>
                <a:path w="760729" h="715010">
                  <a:moveTo>
                    <a:pt x="380079" y="0"/>
                  </a:moveTo>
                  <a:lnTo>
                    <a:pt x="9620" y="335819"/>
                  </a:lnTo>
                  <a:lnTo>
                    <a:pt x="0" y="357473"/>
                  </a:lnTo>
                  <a:lnTo>
                    <a:pt x="2405" y="368823"/>
                  </a:lnTo>
                  <a:lnTo>
                    <a:pt x="9620" y="378745"/>
                  </a:lnTo>
                  <a:lnTo>
                    <a:pt x="357346" y="705897"/>
                  </a:lnTo>
                  <a:lnTo>
                    <a:pt x="367915" y="712684"/>
                  </a:lnTo>
                  <a:lnTo>
                    <a:pt x="380079" y="714946"/>
                  </a:lnTo>
                  <a:lnTo>
                    <a:pt x="392243" y="712684"/>
                  </a:lnTo>
                  <a:lnTo>
                    <a:pt x="402812" y="705897"/>
                  </a:lnTo>
                  <a:lnTo>
                    <a:pt x="750538" y="378745"/>
                  </a:lnTo>
                  <a:lnTo>
                    <a:pt x="757753" y="368823"/>
                  </a:lnTo>
                  <a:lnTo>
                    <a:pt x="760158" y="357473"/>
                  </a:lnTo>
                  <a:lnTo>
                    <a:pt x="757753" y="346027"/>
                  </a:lnTo>
                  <a:lnTo>
                    <a:pt x="750538" y="335819"/>
                  </a:lnTo>
                  <a:lnTo>
                    <a:pt x="402812" y="8667"/>
                  </a:lnTo>
                  <a:lnTo>
                    <a:pt x="392243" y="2166"/>
                  </a:lnTo>
                  <a:lnTo>
                    <a:pt x="380079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233160" y="3032760"/>
              <a:ext cx="2969260" cy="862965"/>
            </a:xfrm>
            <a:custGeom>
              <a:avLst/>
              <a:gdLst/>
              <a:ahLst/>
              <a:cxnLst/>
              <a:rect l="l" t="t" r="r" b="b"/>
              <a:pathLst>
                <a:path w="2969259" h="862964">
                  <a:moveTo>
                    <a:pt x="2654554" y="0"/>
                  </a:moveTo>
                  <a:lnTo>
                    <a:pt x="2647441" y="0"/>
                  </a:lnTo>
                  <a:lnTo>
                    <a:pt x="2645410" y="1142"/>
                  </a:lnTo>
                  <a:lnTo>
                    <a:pt x="0" y="1142"/>
                  </a:lnTo>
                  <a:lnTo>
                    <a:pt x="0" y="861567"/>
                  </a:lnTo>
                  <a:lnTo>
                    <a:pt x="2645791" y="861567"/>
                  </a:lnTo>
                  <a:lnTo>
                    <a:pt x="2647441" y="862583"/>
                  </a:lnTo>
                  <a:lnTo>
                    <a:pt x="2654554" y="862583"/>
                  </a:lnTo>
                  <a:lnTo>
                    <a:pt x="2661539" y="858901"/>
                  </a:lnTo>
                  <a:lnTo>
                    <a:pt x="2666745" y="851662"/>
                  </a:lnTo>
                  <a:lnTo>
                    <a:pt x="2960623" y="456945"/>
                  </a:lnTo>
                  <a:lnTo>
                    <a:pt x="2966696" y="445029"/>
                  </a:lnTo>
                  <a:lnTo>
                    <a:pt x="2968720" y="431339"/>
                  </a:lnTo>
                  <a:lnTo>
                    <a:pt x="2966696" y="417530"/>
                  </a:lnTo>
                  <a:lnTo>
                    <a:pt x="2960623" y="405256"/>
                  </a:lnTo>
                  <a:lnTo>
                    <a:pt x="2661539" y="3555"/>
                  </a:lnTo>
                  <a:lnTo>
                    <a:pt x="2654554" y="0"/>
                  </a:lnTo>
                  <a:close/>
                </a:path>
              </a:pathLst>
            </a:custGeom>
            <a:solidFill>
              <a:srgbClr val="484A6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59460" y="89408"/>
            <a:ext cx="9977755" cy="1068070"/>
          </a:xfrm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pc="-10"/>
              <a:t>Machine-readable</a:t>
            </a:r>
            <a:r>
              <a:rPr dirty="0" spc="35"/>
              <a:t> </a:t>
            </a:r>
            <a:r>
              <a:rPr dirty="0"/>
              <a:t>vs</a:t>
            </a:r>
            <a:r>
              <a:rPr dirty="0" spc="10"/>
              <a:t> </a:t>
            </a:r>
            <a:r>
              <a:rPr dirty="0" spc="-5"/>
              <a:t>Machine</a:t>
            </a:r>
            <a:r>
              <a:rPr dirty="0" spc="10"/>
              <a:t> </a:t>
            </a:r>
            <a:r>
              <a:rPr dirty="0" spc="-5"/>
              <a:t>Understandable </a:t>
            </a:r>
            <a:r>
              <a:rPr dirty="0" spc="-975"/>
              <a:t> </a:t>
            </a:r>
            <a:r>
              <a:rPr dirty="0" spc="-5"/>
              <a:t>Corpus</a:t>
            </a:r>
            <a:r>
              <a:rPr dirty="0" spc="5"/>
              <a:t> </a:t>
            </a:r>
            <a:r>
              <a:rPr dirty="0" spc="-5"/>
              <a:t>(conti.)</a:t>
            </a:r>
          </a:p>
        </p:txBody>
      </p:sp>
      <p:sp>
        <p:nvSpPr>
          <p:cNvPr id="20" name="object 20"/>
          <p:cNvSpPr/>
          <p:nvPr/>
        </p:nvSpPr>
        <p:spPr>
          <a:xfrm>
            <a:off x="431291" y="1068324"/>
            <a:ext cx="9932035" cy="80645"/>
          </a:xfrm>
          <a:custGeom>
            <a:avLst/>
            <a:gdLst/>
            <a:ahLst/>
            <a:cxnLst/>
            <a:rect l="l" t="t" r="r" b="b"/>
            <a:pathLst>
              <a:path w="9932035" h="80644">
                <a:moveTo>
                  <a:pt x="0" y="80517"/>
                </a:moveTo>
                <a:lnTo>
                  <a:pt x="9931527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126995" y="3313938"/>
            <a:ext cx="21399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solidFill>
                  <a:srgbClr val="4B287E"/>
                </a:solidFill>
                <a:latin typeface="Segoe UI"/>
                <a:cs typeface="Segoe UI"/>
              </a:rPr>
              <a:t>Components</a:t>
            </a:r>
            <a:endParaRPr sz="2800">
              <a:latin typeface="Segoe UI"/>
              <a:cs typeface="Segoe U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636009" y="2907817"/>
            <a:ext cx="5564505" cy="3121660"/>
            <a:chOff x="3636009" y="2907817"/>
            <a:chExt cx="5564505" cy="3121660"/>
          </a:xfrm>
        </p:grpSpPr>
        <p:sp>
          <p:nvSpPr>
            <p:cNvPr id="23" name="object 23"/>
            <p:cNvSpPr/>
            <p:nvPr/>
          </p:nvSpPr>
          <p:spPr>
            <a:xfrm>
              <a:off x="3642359" y="5178552"/>
              <a:ext cx="2228850" cy="295910"/>
            </a:xfrm>
            <a:custGeom>
              <a:avLst/>
              <a:gdLst/>
              <a:ahLst/>
              <a:cxnLst/>
              <a:rect l="l" t="t" r="r" b="b"/>
              <a:pathLst>
                <a:path w="2228850" h="295910">
                  <a:moveTo>
                    <a:pt x="2228341" y="295656"/>
                  </a:moveTo>
                  <a:lnTo>
                    <a:pt x="379475" y="295656"/>
                  </a:lnTo>
                </a:path>
                <a:path w="2228850" h="295910">
                  <a:moveTo>
                    <a:pt x="386334" y="29476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0699" y="2907817"/>
              <a:ext cx="1123035" cy="105763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843396" y="3060128"/>
              <a:ext cx="810260" cy="739140"/>
            </a:xfrm>
            <a:custGeom>
              <a:avLst/>
              <a:gdLst/>
              <a:ahLst/>
              <a:cxnLst/>
              <a:rect l="l" t="t" r="r" b="b"/>
              <a:pathLst>
                <a:path w="810259" h="739139">
                  <a:moveTo>
                    <a:pt x="405002" y="0"/>
                  </a:moveTo>
                  <a:lnTo>
                    <a:pt x="10287" y="347281"/>
                  </a:lnTo>
                  <a:lnTo>
                    <a:pt x="0" y="369569"/>
                  </a:lnTo>
                  <a:lnTo>
                    <a:pt x="2571" y="381285"/>
                  </a:lnTo>
                  <a:lnTo>
                    <a:pt x="10287" y="391477"/>
                  </a:lnTo>
                  <a:lnTo>
                    <a:pt x="380745" y="729805"/>
                  </a:lnTo>
                  <a:lnTo>
                    <a:pt x="392005" y="736806"/>
                  </a:lnTo>
                  <a:lnTo>
                    <a:pt x="405002" y="739139"/>
                  </a:lnTo>
                  <a:lnTo>
                    <a:pt x="418000" y="736806"/>
                  </a:lnTo>
                  <a:lnTo>
                    <a:pt x="429260" y="729805"/>
                  </a:lnTo>
                  <a:lnTo>
                    <a:pt x="799719" y="391477"/>
                  </a:lnTo>
                  <a:lnTo>
                    <a:pt x="807434" y="381285"/>
                  </a:lnTo>
                  <a:lnTo>
                    <a:pt x="810005" y="369569"/>
                  </a:lnTo>
                  <a:lnTo>
                    <a:pt x="807434" y="357758"/>
                  </a:lnTo>
                  <a:lnTo>
                    <a:pt x="799719" y="347281"/>
                  </a:lnTo>
                  <a:lnTo>
                    <a:pt x="429260" y="8953"/>
                  </a:lnTo>
                  <a:lnTo>
                    <a:pt x="418000" y="2238"/>
                  </a:lnTo>
                  <a:lnTo>
                    <a:pt x="405002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246875" y="4021836"/>
              <a:ext cx="2954020" cy="805180"/>
            </a:xfrm>
            <a:custGeom>
              <a:avLst/>
              <a:gdLst/>
              <a:ahLst/>
              <a:cxnLst/>
              <a:rect l="l" t="t" r="r" b="b"/>
              <a:pathLst>
                <a:path w="2954020" h="805179">
                  <a:moveTo>
                    <a:pt x="2640838" y="0"/>
                  </a:moveTo>
                  <a:lnTo>
                    <a:pt x="2633853" y="0"/>
                  </a:lnTo>
                  <a:lnTo>
                    <a:pt x="2631821" y="1015"/>
                  </a:lnTo>
                  <a:lnTo>
                    <a:pt x="0" y="1015"/>
                  </a:lnTo>
                  <a:lnTo>
                    <a:pt x="0" y="803782"/>
                  </a:lnTo>
                  <a:lnTo>
                    <a:pt x="2632202" y="803782"/>
                  </a:lnTo>
                  <a:lnTo>
                    <a:pt x="2633853" y="804671"/>
                  </a:lnTo>
                  <a:lnTo>
                    <a:pt x="2640838" y="804671"/>
                  </a:lnTo>
                  <a:lnTo>
                    <a:pt x="2647823" y="801243"/>
                  </a:lnTo>
                  <a:lnTo>
                    <a:pt x="2945383" y="426212"/>
                  </a:lnTo>
                  <a:lnTo>
                    <a:pt x="2951456" y="415081"/>
                  </a:lnTo>
                  <a:lnTo>
                    <a:pt x="2953480" y="402320"/>
                  </a:lnTo>
                  <a:lnTo>
                    <a:pt x="2951456" y="389439"/>
                  </a:lnTo>
                  <a:lnTo>
                    <a:pt x="2945383" y="377951"/>
                  </a:lnTo>
                  <a:lnTo>
                    <a:pt x="2647823" y="3301"/>
                  </a:lnTo>
                  <a:lnTo>
                    <a:pt x="2640838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263639" y="5070348"/>
              <a:ext cx="2936875" cy="807720"/>
            </a:xfrm>
            <a:custGeom>
              <a:avLst/>
              <a:gdLst/>
              <a:ahLst/>
              <a:cxnLst/>
              <a:rect l="l" t="t" r="r" b="b"/>
              <a:pathLst>
                <a:path w="2936875" h="807720">
                  <a:moveTo>
                    <a:pt x="2625852" y="0"/>
                  </a:moveTo>
                  <a:lnTo>
                    <a:pt x="2618993" y="0"/>
                  </a:lnTo>
                  <a:lnTo>
                    <a:pt x="2616962" y="1015"/>
                  </a:lnTo>
                  <a:lnTo>
                    <a:pt x="0" y="1015"/>
                  </a:lnTo>
                  <a:lnTo>
                    <a:pt x="0" y="806805"/>
                  </a:lnTo>
                  <a:lnTo>
                    <a:pt x="2617216" y="806805"/>
                  </a:lnTo>
                  <a:lnTo>
                    <a:pt x="2618993" y="807719"/>
                  </a:lnTo>
                  <a:lnTo>
                    <a:pt x="2625852" y="807719"/>
                  </a:lnTo>
                  <a:lnTo>
                    <a:pt x="2632837" y="804303"/>
                  </a:lnTo>
                  <a:lnTo>
                    <a:pt x="2638043" y="797471"/>
                  </a:lnTo>
                  <a:lnTo>
                    <a:pt x="2928746" y="427863"/>
                  </a:lnTo>
                  <a:lnTo>
                    <a:pt x="2934747" y="416694"/>
                  </a:lnTo>
                  <a:lnTo>
                    <a:pt x="2936747" y="403859"/>
                  </a:lnTo>
                  <a:lnTo>
                    <a:pt x="2934747" y="390929"/>
                  </a:lnTo>
                  <a:lnTo>
                    <a:pt x="2928746" y="379475"/>
                  </a:lnTo>
                  <a:lnTo>
                    <a:pt x="2632837" y="3301"/>
                  </a:lnTo>
                  <a:lnTo>
                    <a:pt x="2625852" y="0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32703" y="3910622"/>
              <a:ext cx="1050112" cy="104072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881147" y="4062857"/>
              <a:ext cx="731520" cy="721360"/>
            </a:xfrm>
            <a:custGeom>
              <a:avLst/>
              <a:gdLst/>
              <a:ahLst/>
              <a:cxnLst/>
              <a:rect l="l" t="t" r="r" b="b"/>
              <a:pathLst>
                <a:path w="731520" h="721360">
                  <a:moveTo>
                    <a:pt x="365728" y="0"/>
                  </a:moveTo>
                  <a:lnTo>
                    <a:pt x="9239" y="338708"/>
                  </a:lnTo>
                  <a:lnTo>
                    <a:pt x="0" y="360489"/>
                  </a:lnTo>
                  <a:lnTo>
                    <a:pt x="2309" y="371927"/>
                  </a:lnTo>
                  <a:lnTo>
                    <a:pt x="9239" y="381888"/>
                  </a:lnTo>
                  <a:lnTo>
                    <a:pt x="343884" y="711834"/>
                  </a:lnTo>
                  <a:lnTo>
                    <a:pt x="354032" y="718692"/>
                  </a:lnTo>
                  <a:lnTo>
                    <a:pt x="365728" y="720978"/>
                  </a:lnTo>
                  <a:lnTo>
                    <a:pt x="377424" y="718692"/>
                  </a:lnTo>
                  <a:lnTo>
                    <a:pt x="387572" y="711834"/>
                  </a:lnTo>
                  <a:lnTo>
                    <a:pt x="722217" y="381888"/>
                  </a:lnTo>
                  <a:lnTo>
                    <a:pt x="729146" y="371927"/>
                  </a:lnTo>
                  <a:lnTo>
                    <a:pt x="731456" y="360489"/>
                  </a:lnTo>
                  <a:lnTo>
                    <a:pt x="729146" y="348956"/>
                  </a:lnTo>
                  <a:lnTo>
                    <a:pt x="722217" y="338708"/>
                  </a:lnTo>
                  <a:lnTo>
                    <a:pt x="387572" y="8762"/>
                  </a:lnTo>
                  <a:lnTo>
                    <a:pt x="377424" y="2190"/>
                  </a:lnTo>
                  <a:lnTo>
                    <a:pt x="3657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20511" y="4930140"/>
              <a:ext cx="1077544" cy="109895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866034" y="5082667"/>
              <a:ext cx="762000" cy="782955"/>
            </a:xfrm>
            <a:custGeom>
              <a:avLst/>
              <a:gdLst/>
              <a:ahLst/>
              <a:cxnLst/>
              <a:rect l="l" t="t" r="r" b="b"/>
              <a:pathLst>
                <a:path w="762000" h="782954">
                  <a:moveTo>
                    <a:pt x="380841" y="0"/>
                  </a:moveTo>
                  <a:lnTo>
                    <a:pt x="9620" y="367791"/>
                  </a:lnTo>
                  <a:lnTo>
                    <a:pt x="0" y="391477"/>
                  </a:lnTo>
                  <a:lnTo>
                    <a:pt x="2405" y="403939"/>
                  </a:lnTo>
                  <a:lnTo>
                    <a:pt x="9620" y="414781"/>
                  </a:lnTo>
                  <a:lnTo>
                    <a:pt x="357981" y="773010"/>
                  </a:lnTo>
                  <a:lnTo>
                    <a:pt x="368625" y="780461"/>
                  </a:lnTo>
                  <a:lnTo>
                    <a:pt x="380841" y="782945"/>
                  </a:lnTo>
                  <a:lnTo>
                    <a:pt x="393057" y="780461"/>
                  </a:lnTo>
                  <a:lnTo>
                    <a:pt x="403701" y="773010"/>
                  </a:lnTo>
                  <a:lnTo>
                    <a:pt x="752062" y="414781"/>
                  </a:lnTo>
                  <a:lnTo>
                    <a:pt x="759277" y="403939"/>
                  </a:lnTo>
                  <a:lnTo>
                    <a:pt x="761682" y="391477"/>
                  </a:lnTo>
                  <a:lnTo>
                    <a:pt x="759277" y="378920"/>
                  </a:lnTo>
                  <a:lnTo>
                    <a:pt x="752062" y="367791"/>
                  </a:lnTo>
                  <a:lnTo>
                    <a:pt x="403701" y="9524"/>
                  </a:lnTo>
                  <a:lnTo>
                    <a:pt x="393057" y="2381"/>
                  </a:lnTo>
                  <a:lnTo>
                    <a:pt x="380841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6051930" y="2171776"/>
            <a:ext cx="340995" cy="3578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FFFF"/>
                </a:solidFill>
                <a:latin typeface="Segoe UI"/>
                <a:cs typeface="Segoe UI"/>
              </a:rPr>
              <a:t>2</a:t>
            </a:r>
            <a:endParaRPr sz="3600">
              <a:latin typeface="Segoe UI"/>
              <a:cs typeface="Segoe UI"/>
            </a:endParaRPr>
          </a:p>
          <a:p>
            <a:pPr marL="64769">
              <a:lnSpc>
                <a:spcPct val="100000"/>
              </a:lnSpc>
              <a:spcBef>
                <a:spcPts val="3235"/>
              </a:spcBef>
            </a:pPr>
            <a:r>
              <a:rPr dirty="0" sz="3600" b="1">
                <a:solidFill>
                  <a:srgbClr val="FFFFFF"/>
                </a:solidFill>
                <a:latin typeface="Segoe UI"/>
                <a:cs typeface="Segoe UI"/>
              </a:rPr>
              <a:t>3</a:t>
            </a:r>
            <a:endParaRPr sz="3600">
              <a:latin typeface="Segoe UI"/>
              <a:cs typeface="Segoe UI"/>
            </a:endParaRPr>
          </a:p>
          <a:p>
            <a:pPr marL="62865">
              <a:lnSpc>
                <a:spcPct val="100000"/>
              </a:lnSpc>
              <a:spcBef>
                <a:spcPts val="3510"/>
              </a:spcBef>
            </a:pPr>
            <a:r>
              <a:rPr dirty="0" sz="3600" b="1">
                <a:solidFill>
                  <a:srgbClr val="FFFFFF"/>
                </a:solidFill>
                <a:latin typeface="Segoe UI"/>
                <a:cs typeface="Segoe UI"/>
              </a:rPr>
              <a:t>4</a:t>
            </a:r>
            <a:endParaRPr sz="3600">
              <a:latin typeface="Segoe UI"/>
              <a:cs typeface="Segoe UI"/>
            </a:endParaRPr>
          </a:p>
          <a:p>
            <a:pPr marL="62865">
              <a:lnSpc>
                <a:spcPct val="100000"/>
              </a:lnSpc>
              <a:spcBef>
                <a:spcPts val="3950"/>
              </a:spcBef>
            </a:pPr>
            <a:r>
              <a:rPr dirty="0" sz="3600" b="1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endParaRPr sz="3600">
              <a:latin typeface="Segoe UI"/>
              <a:cs typeface="Segoe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67931" y="2058162"/>
            <a:ext cx="2334895" cy="2770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255904" marR="198755" indent="-1270">
              <a:lnSpc>
                <a:spcPct val="100000"/>
              </a:lnSpc>
              <a:spcBef>
                <a:spcPts val="105"/>
              </a:spcBef>
            </a:pPr>
            <a:r>
              <a:rPr dirty="0" sz="2600" b="1">
                <a:solidFill>
                  <a:srgbClr val="FFFFFF"/>
                </a:solidFill>
                <a:latin typeface="Segoe UI"/>
                <a:cs typeface="Segoe UI"/>
              </a:rPr>
              <a:t>Speech </a:t>
            </a:r>
            <a:r>
              <a:rPr dirty="0" sz="2600" spc="5" b="1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600" spc="-60" b="1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dirty="0" sz="2600" b="1">
                <a:solidFill>
                  <a:srgbClr val="FFFFFF"/>
                </a:solidFill>
                <a:latin typeface="Segoe UI"/>
                <a:cs typeface="Segoe UI"/>
              </a:rPr>
              <a:t>ecog</a:t>
            </a:r>
            <a:r>
              <a:rPr dirty="0" sz="2600" spc="-10" b="1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dirty="0" sz="2600" spc="-5" b="1">
                <a:solidFill>
                  <a:srgbClr val="FFFFFF"/>
                </a:solidFill>
                <a:latin typeface="Segoe UI"/>
                <a:cs typeface="Segoe UI"/>
              </a:rPr>
              <a:t>iti</a:t>
            </a:r>
            <a:r>
              <a:rPr dirty="0" sz="2600" b="1">
                <a:solidFill>
                  <a:srgbClr val="FFFFFF"/>
                </a:solidFill>
                <a:latin typeface="Segoe UI"/>
                <a:cs typeface="Segoe UI"/>
              </a:rPr>
              <a:t>on</a:t>
            </a:r>
            <a:endParaRPr sz="2600">
              <a:latin typeface="Segoe UI"/>
              <a:cs typeface="Segoe UI"/>
            </a:endParaRPr>
          </a:p>
          <a:p>
            <a:pPr algn="ctr" marR="243204">
              <a:lnSpc>
                <a:spcPct val="100000"/>
              </a:lnSpc>
              <a:spcBef>
                <a:spcPts val="1515"/>
              </a:spcBef>
            </a:pPr>
            <a:r>
              <a:rPr dirty="0" sz="2600" spc="-5" b="1">
                <a:solidFill>
                  <a:srgbClr val="FFFFFF"/>
                </a:solidFill>
                <a:latin typeface="Segoe UI"/>
                <a:cs typeface="Segoe UI"/>
              </a:rPr>
              <a:t>NL</a:t>
            </a:r>
            <a:endParaRPr sz="26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</a:pPr>
            <a:r>
              <a:rPr dirty="0" sz="2600" spc="-5" b="1">
                <a:solidFill>
                  <a:srgbClr val="FFFFFF"/>
                </a:solidFill>
                <a:latin typeface="Segoe UI"/>
                <a:cs typeface="Segoe UI"/>
              </a:rPr>
              <a:t>Understanding</a:t>
            </a:r>
            <a:endParaRPr sz="2600">
              <a:latin typeface="Segoe UI"/>
              <a:cs typeface="Segoe UI"/>
            </a:endParaRPr>
          </a:p>
          <a:p>
            <a:pPr algn="ctr" marR="325120">
              <a:lnSpc>
                <a:spcPct val="100000"/>
              </a:lnSpc>
              <a:spcBef>
                <a:spcPts val="1370"/>
              </a:spcBef>
            </a:pPr>
            <a:r>
              <a:rPr dirty="0" sz="2600" spc="-5" b="1">
                <a:solidFill>
                  <a:srgbClr val="FFFFFF"/>
                </a:solidFill>
                <a:latin typeface="Segoe UI"/>
                <a:cs typeface="Segoe UI"/>
              </a:rPr>
              <a:t>NL</a:t>
            </a:r>
            <a:endParaRPr sz="2600">
              <a:latin typeface="Segoe UI"/>
              <a:cs typeface="Segoe UI"/>
            </a:endParaRPr>
          </a:p>
          <a:p>
            <a:pPr algn="ctr" marR="324485">
              <a:lnSpc>
                <a:spcPct val="100000"/>
              </a:lnSpc>
            </a:pPr>
            <a:r>
              <a:rPr dirty="0" sz="2600" spc="-5" b="1">
                <a:solidFill>
                  <a:srgbClr val="FFFFFF"/>
                </a:solidFill>
                <a:latin typeface="Segoe UI"/>
                <a:cs typeface="Segoe UI"/>
              </a:rPr>
              <a:t>Generation</a:t>
            </a:r>
            <a:endParaRPr sz="2600">
              <a:latin typeface="Segoe UI"/>
              <a:cs typeface="Segoe U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862953" y="5248757"/>
            <a:ext cx="1139825" cy="4229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 spc="-5" b="1">
                <a:solidFill>
                  <a:srgbClr val="FFFFFF"/>
                </a:solidFill>
                <a:latin typeface="Segoe UI"/>
                <a:cs typeface="Segoe UI"/>
              </a:rPr>
              <a:t>Output</a:t>
            </a:r>
            <a:endParaRPr sz="2600">
              <a:latin typeface="Segoe UI"/>
              <a:cs typeface="Segoe UI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12335" y="2554223"/>
            <a:ext cx="115824" cy="115824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280415" y="1348739"/>
            <a:ext cx="10925810" cy="4843780"/>
            <a:chOff x="280415" y="1348739"/>
            <a:chExt cx="10925810" cy="4843780"/>
          </a:xfrm>
        </p:grpSpPr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62983" y="2427731"/>
              <a:ext cx="340613" cy="34061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133087" y="2474975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19">
                  <a:moveTo>
                    <a:pt x="137160" y="0"/>
                  </a:moveTo>
                  <a:lnTo>
                    <a:pt x="93829" y="6998"/>
                  </a:lnTo>
                  <a:lnTo>
                    <a:pt x="56180" y="26481"/>
                  </a:lnTo>
                  <a:lnTo>
                    <a:pt x="26481" y="56180"/>
                  </a:lnTo>
                  <a:lnTo>
                    <a:pt x="6998" y="93829"/>
                  </a:lnTo>
                  <a:lnTo>
                    <a:pt x="0" y="137160"/>
                  </a:lnTo>
                  <a:lnTo>
                    <a:pt x="6998" y="180490"/>
                  </a:lnTo>
                  <a:lnTo>
                    <a:pt x="26481" y="218139"/>
                  </a:lnTo>
                  <a:lnTo>
                    <a:pt x="56180" y="247838"/>
                  </a:lnTo>
                  <a:lnTo>
                    <a:pt x="93829" y="267321"/>
                  </a:lnTo>
                  <a:lnTo>
                    <a:pt x="137160" y="274320"/>
                  </a:lnTo>
                  <a:lnTo>
                    <a:pt x="180490" y="267321"/>
                  </a:lnTo>
                  <a:lnTo>
                    <a:pt x="218139" y="247838"/>
                  </a:lnTo>
                  <a:lnTo>
                    <a:pt x="247838" y="218139"/>
                  </a:lnTo>
                  <a:lnTo>
                    <a:pt x="263062" y="188722"/>
                  </a:lnTo>
                  <a:lnTo>
                    <a:pt x="137160" y="188722"/>
                  </a:lnTo>
                  <a:lnTo>
                    <a:pt x="117101" y="184665"/>
                  </a:lnTo>
                  <a:lnTo>
                    <a:pt x="100711" y="173609"/>
                  </a:lnTo>
                  <a:lnTo>
                    <a:pt x="89654" y="157218"/>
                  </a:lnTo>
                  <a:lnTo>
                    <a:pt x="85598" y="137160"/>
                  </a:lnTo>
                  <a:lnTo>
                    <a:pt x="89654" y="117101"/>
                  </a:lnTo>
                  <a:lnTo>
                    <a:pt x="100711" y="100711"/>
                  </a:lnTo>
                  <a:lnTo>
                    <a:pt x="117101" y="89654"/>
                  </a:lnTo>
                  <a:lnTo>
                    <a:pt x="137160" y="85598"/>
                  </a:lnTo>
                  <a:lnTo>
                    <a:pt x="263062" y="85598"/>
                  </a:lnTo>
                  <a:lnTo>
                    <a:pt x="247838" y="56180"/>
                  </a:lnTo>
                  <a:lnTo>
                    <a:pt x="218139" y="26481"/>
                  </a:lnTo>
                  <a:lnTo>
                    <a:pt x="180490" y="6998"/>
                  </a:lnTo>
                  <a:lnTo>
                    <a:pt x="137160" y="0"/>
                  </a:lnTo>
                  <a:close/>
                </a:path>
                <a:path w="274320" h="274319">
                  <a:moveTo>
                    <a:pt x="263062" y="85598"/>
                  </a:moveTo>
                  <a:lnTo>
                    <a:pt x="137160" y="85598"/>
                  </a:lnTo>
                  <a:lnTo>
                    <a:pt x="157218" y="89654"/>
                  </a:lnTo>
                  <a:lnTo>
                    <a:pt x="173609" y="100711"/>
                  </a:lnTo>
                  <a:lnTo>
                    <a:pt x="184665" y="117101"/>
                  </a:lnTo>
                  <a:lnTo>
                    <a:pt x="188722" y="137160"/>
                  </a:lnTo>
                  <a:lnTo>
                    <a:pt x="184665" y="157218"/>
                  </a:lnTo>
                  <a:lnTo>
                    <a:pt x="173609" y="173609"/>
                  </a:lnTo>
                  <a:lnTo>
                    <a:pt x="157218" y="184665"/>
                  </a:lnTo>
                  <a:lnTo>
                    <a:pt x="137160" y="188722"/>
                  </a:lnTo>
                  <a:lnTo>
                    <a:pt x="263062" y="188722"/>
                  </a:lnTo>
                  <a:lnTo>
                    <a:pt x="267321" y="180490"/>
                  </a:lnTo>
                  <a:lnTo>
                    <a:pt x="274320" y="137160"/>
                  </a:lnTo>
                  <a:lnTo>
                    <a:pt x="267321" y="93829"/>
                  </a:lnTo>
                  <a:lnTo>
                    <a:pt x="263062" y="85598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133087" y="2474975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19">
                  <a:moveTo>
                    <a:pt x="0" y="137160"/>
                  </a:moveTo>
                  <a:lnTo>
                    <a:pt x="6998" y="93829"/>
                  </a:lnTo>
                  <a:lnTo>
                    <a:pt x="26481" y="56180"/>
                  </a:lnTo>
                  <a:lnTo>
                    <a:pt x="56180" y="26481"/>
                  </a:lnTo>
                  <a:lnTo>
                    <a:pt x="93829" y="6998"/>
                  </a:lnTo>
                  <a:lnTo>
                    <a:pt x="137160" y="0"/>
                  </a:lnTo>
                  <a:lnTo>
                    <a:pt x="180490" y="6998"/>
                  </a:lnTo>
                  <a:lnTo>
                    <a:pt x="218139" y="26481"/>
                  </a:lnTo>
                  <a:lnTo>
                    <a:pt x="247838" y="56180"/>
                  </a:lnTo>
                  <a:lnTo>
                    <a:pt x="267321" y="93829"/>
                  </a:lnTo>
                  <a:lnTo>
                    <a:pt x="274320" y="137160"/>
                  </a:lnTo>
                  <a:lnTo>
                    <a:pt x="267321" y="180490"/>
                  </a:lnTo>
                  <a:lnTo>
                    <a:pt x="247838" y="218139"/>
                  </a:lnTo>
                  <a:lnTo>
                    <a:pt x="218139" y="247838"/>
                  </a:lnTo>
                  <a:lnTo>
                    <a:pt x="180490" y="267321"/>
                  </a:lnTo>
                  <a:lnTo>
                    <a:pt x="137160" y="274320"/>
                  </a:lnTo>
                  <a:lnTo>
                    <a:pt x="93829" y="267321"/>
                  </a:lnTo>
                  <a:lnTo>
                    <a:pt x="56180" y="247838"/>
                  </a:lnTo>
                  <a:lnTo>
                    <a:pt x="26481" y="218139"/>
                  </a:lnTo>
                  <a:lnTo>
                    <a:pt x="6998" y="180490"/>
                  </a:lnTo>
                  <a:lnTo>
                    <a:pt x="0" y="137160"/>
                  </a:lnTo>
                  <a:close/>
                </a:path>
              </a:pathLst>
            </a:custGeom>
            <a:ln w="12700">
              <a:solidFill>
                <a:srgbClr val="333E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422648" y="2467355"/>
              <a:ext cx="1389380" cy="164465"/>
            </a:xfrm>
            <a:custGeom>
              <a:avLst/>
              <a:gdLst/>
              <a:ahLst/>
              <a:cxnLst/>
              <a:rect l="l" t="t" r="r" b="b"/>
              <a:pathLst>
                <a:path w="1389379" h="164464">
                  <a:moveTo>
                    <a:pt x="1389252" y="0"/>
                  </a:moveTo>
                  <a:lnTo>
                    <a:pt x="246887" y="11811"/>
                  </a:lnTo>
                </a:path>
                <a:path w="1389379" h="164464">
                  <a:moveTo>
                    <a:pt x="239649" y="9144"/>
                  </a:moveTo>
                  <a:lnTo>
                    <a:pt x="0" y="164338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5948" y="4405883"/>
              <a:ext cx="326898" cy="32689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218431" y="4447032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7159" y="0"/>
                  </a:moveTo>
                  <a:lnTo>
                    <a:pt x="93829" y="6998"/>
                  </a:lnTo>
                  <a:lnTo>
                    <a:pt x="56180" y="26481"/>
                  </a:lnTo>
                  <a:lnTo>
                    <a:pt x="26481" y="56180"/>
                  </a:lnTo>
                  <a:lnTo>
                    <a:pt x="6998" y="93829"/>
                  </a:lnTo>
                  <a:lnTo>
                    <a:pt x="0" y="137160"/>
                  </a:lnTo>
                  <a:lnTo>
                    <a:pt x="6998" y="180490"/>
                  </a:lnTo>
                  <a:lnTo>
                    <a:pt x="26481" y="218139"/>
                  </a:lnTo>
                  <a:lnTo>
                    <a:pt x="56180" y="247838"/>
                  </a:lnTo>
                  <a:lnTo>
                    <a:pt x="93829" y="267321"/>
                  </a:lnTo>
                  <a:lnTo>
                    <a:pt x="137159" y="274320"/>
                  </a:lnTo>
                  <a:lnTo>
                    <a:pt x="180490" y="267321"/>
                  </a:lnTo>
                  <a:lnTo>
                    <a:pt x="218139" y="247838"/>
                  </a:lnTo>
                  <a:lnTo>
                    <a:pt x="247838" y="218139"/>
                  </a:lnTo>
                  <a:lnTo>
                    <a:pt x="263062" y="188722"/>
                  </a:lnTo>
                  <a:lnTo>
                    <a:pt x="137159" y="188722"/>
                  </a:lnTo>
                  <a:lnTo>
                    <a:pt x="117101" y="184665"/>
                  </a:lnTo>
                  <a:lnTo>
                    <a:pt x="100710" y="173609"/>
                  </a:lnTo>
                  <a:lnTo>
                    <a:pt x="89654" y="157218"/>
                  </a:lnTo>
                  <a:lnTo>
                    <a:pt x="85597" y="137160"/>
                  </a:lnTo>
                  <a:lnTo>
                    <a:pt x="89654" y="117101"/>
                  </a:lnTo>
                  <a:lnTo>
                    <a:pt x="100711" y="100711"/>
                  </a:lnTo>
                  <a:lnTo>
                    <a:pt x="117101" y="89654"/>
                  </a:lnTo>
                  <a:lnTo>
                    <a:pt x="137159" y="85598"/>
                  </a:lnTo>
                  <a:lnTo>
                    <a:pt x="263062" y="85598"/>
                  </a:lnTo>
                  <a:lnTo>
                    <a:pt x="247838" y="56180"/>
                  </a:lnTo>
                  <a:lnTo>
                    <a:pt x="218139" y="26481"/>
                  </a:lnTo>
                  <a:lnTo>
                    <a:pt x="180490" y="6998"/>
                  </a:lnTo>
                  <a:lnTo>
                    <a:pt x="137159" y="0"/>
                  </a:lnTo>
                  <a:close/>
                </a:path>
                <a:path w="274320" h="274320">
                  <a:moveTo>
                    <a:pt x="263062" y="85598"/>
                  </a:moveTo>
                  <a:lnTo>
                    <a:pt x="137159" y="85598"/>
                  </a:lnTo>
                  <a:lnTo>
                    <a:pt x="157218" y="89654"/>
                  </a:lnTo>
                  <a:lnTo>
                    <a:pt x="173608" y="100711"/>
                  </a:lnTo>
                  <a:lnTo>
                    <a:pt x="184665" y="117101"/>
                  </a:lnTo>
                  <a:lnTo>
                    <a:pt x="188721" y="137160"/>
                  </a:lnTo>
                  <a:lnTo>
                    <a:pt x="184665" y="157218"/>
                  </a:lnTo>
                  <a:lnTo>
                    <a:pt x="173608" y="173609"/>
                  </a:lnTo>
                  <a:lnTo>
                    <a:pt x="157218" y="184665"/>
                  </a:lnTo>
                  <a:lnTo>
                    <a:pt x="137159" y="188722"/>
                  </a:lnTo>
                  <a:lnTo>
                    <a:pt x="263062" y="188722"/>
                  </a:lnTo>
                  <a:lnTo>
                    <a:pt x="267321" y="180490"/>
                  </a:lnTo>
                  <a:lnTo>
                    <a:pt x="274319" y="137160"/>
                  </a:lnTo>
                  <a:lnTo>
                    <a:pt x="267321" y="93829"/>
                  </a:lnTo>
                  <a:lnTo>
                    <a:pt x="263062" y="85598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477512" y="4408932"/>
              <a:ext cx="1400175" cy="184785"/>
            </a:xfrm>
            <a:custGeom>
              <a:avLst/>
              <a:gdLst/>
              <a:ahLst/>
              <a:cxnLst/>
              <a:rect l="l" t="t" r="r" b="b"/>
              <a:pathLst>
                <a:path w="1400175" h="184785">
                  <a:moveTo>
                    <a:pt x="1399793" y="0"/>
                  </a:moveTo>
                  <a:lnTo>
                    <a:pt x="248412" y="13335"/>
                  </a:lnTo>
                </a:path>
                <a:path w="1400175" h="184785">
                  <a:moveTo>
                    <a:pt x="241553" y="9144"/>
                  </a:moveTo>
                  <a:lnTo>
                    <a:pt x="0" y="184785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0415" y="1348739"/>
              <a:ext cx="10925556" cy="4843272"/>
            </a:xfrm>
            <a:prstGeom prst="rect">
              <a:avLst/>
            </a:prstGeom>
          </p:spPr>
        </p:pic>
      </p:grpSp>
      <p:sp>
        <p:nvSpPr>
          <p:cNvPr id="45" name="object 4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6569" y="386333"/>
            <a:ext cx="1106995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6:</a:t>
            </a:r>
            <a:r>
              <a:rPr dirty="0" sz="3200" spc="-15"/>
              <a:t> </a:t>
            </a:r>
            <a:r>
              <a:rPr dirty="0" sz="3200"/>
              <a:t>Balanced</a:t>
            </a:r>
            <a:r>
              <a:rPr dirty="0" sz="3200" spc="-5"/>
              <a:t> </a:t>
            </a:r>
            <a:r>
              <a:rPr dirty="0" sz="3200"/>
              <a:t>Data</a:t>
            </a:r>
            <a:r>
              <a:rPr dirty="0" sz="3200" spc="25"/>
              <a:t> </a:t>
            </a:r>
            <a:r>
              <a:rPr dirty="0" sz="3200"/>
              <a:t>– </a:t>
            </a:r>
            <a:r>
              <a:rPr dirty="0" sz="3200" spc="-5"/>
              <a:t>Annotated</a:t>
            </a:r>
            <a:r>
              <a:rPr dirty="0" sz="3200" spc="5"/>
              <a:t> </a:t>
            </a:r>
            <a:r>
              <a:rPr dirty="0" sz="3200" spc="-5"/>
              <a:t>Corpus</a:t>
            </a:r>
            <a:r>
              <a:rPr dirty="0" sz="3200" spc="10"/>
              <a:t> </a:t>
            </a:r>
            <a:r>
              <a:rPr dirty="0" sz="3200" spc="-10"/>
              <a:t>Development</a:t>
            </a:r>
            <a:r>
              <a:rPr dirty="0" sz="3200" spc="35"/>
              <a:t> </a:t>
            </a:r>
            <a:r>
              <a:rPr dirty="0" sz="3200"/>
              <a:t>Issues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62000" y="970788"/>
            <a:ext cx="11040745" cy="0"/>
          </a:xfrm>
          <a:custGeom>
            <a:avLst/>
            <a:gdLst/>
            <a:ahLst/>
            <a:cxnLst/>
            <a:rect l="l" t="t" r="r" b="b"/>
            <a:pathLst>
              <a:path w="11040745" h="0">
                <a:moveTo>
                  <a:pt x="0" y="0"/>
                </a:moveTo>
                <a:lnTo>
                  <a:pt x="1104049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6165" y="1247374"/>
            <a:ext cx="9448842" cy="470844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53587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 spc="-20"/>
              <a:t> </a:t>
            </a:r>
            <a:r>
              <a:rPr dirty="0"/>
              <a:t>-</a:t>
            </a:r>
            <a:r>
              <a:rPr dirty="0" spc="-45"/>
              <a:t> </a:t>
            </a:r>
            <a:r>
              <a:rPr dirty="0" spc="-5"/>
              <a:t>Balanced</a:t>
            </a:r>
            <a:r>
              <a:rPr dirty="0" spc="-10"/>
              <a:t> </a:t>
            </a:r>
            <a:r>
              <a:rPr dirty="0" spc="-5"/>
              <a:t>Data</a:t>
            </a:r>
          </a:p>
        </p:txBody>
      </p:sp>
      <p:sp>
        <p:nvSpPr>
          <p:cNvPr id="4" name="object 4"/>
          <p:cNvSpPr/>
          <p:nvPr/>
        </p:nvSpPr>
        <p:spPr>
          <a:xfrm>
            <a:off x="659891" y="923544"/>
            <a:ext cx="5435600" cy="61594"/>
          </a:xfrm>
          <a:custGeom>
            <a:avLst/>
            <a:gdLst/>
            <a:ahLst/>
            <a:cxnLst/>
            <a:rect l="l" t="t" r="r" b="b"/>
            <a:pathLst>
              <a:path w="5435600" h="61594">
                <a:moveTo>
                  <a:pt x="0" y="61467"/>
                </a:moveTo>
                <a:lnTo>
                  <a:pt x="543560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2284" y="1536191"/>
            <a:ext cx="10139092" cy="45521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709485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pc="-5">
                <a:uFill>
                  <a:solidFill>
                    <a:srgbClr val="171717"/>
                  </a:solidFill>
                </a:uFill>
              </a:rPr>
              <a:t>Example</a:t>
            </a:r>
            <a:r>
              <a:rPr dirty="0" u="heavy" spc="-1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>
                <a:uFill>
                  <a:solidFill>
                    <a:srgbClr val="171717"/>
                  </a:solidFill>
                </a:uFill>
              </a:rPr>
              <a:t>-</a:t>
            </a:r>
            <a:r>
              <a:rPr dirty="0" u="heavy" spc="-3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Balanced</a:t>
            </a:r>
            <a:r>
              <a:rPr dirty="0" u="heavy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Data</a:t>
            </a:r>
            <a:r>
              <a:rPr dirty="0" u="heavy" spc="-2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8561" y="1290617"/>
            <a:ext cx="9580160" cy="488615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67576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pc="-5">
                <a:uFill>
                  <a:solidFill>
                    <a:srgbClr val="171717"/>
                  </a:solidFill>
                </a:uFill>
              </a:rPr>
              <a:t>Example</a:t>
            </a:r>
            <a:r>
              <a:rPr dirty="0" u="heavy" spc="-1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>
                <a:uFill>
                  <a:solidFill>
                    <a:srgbClr val="171717"/>
                  </a:solidFill>
                </a:uFill>
              </a:rPr>
              <a:t>-</a:t>
            </a:r>
            <a:r>
              <a:rPr dirty="0" u="heavy" spc="-3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Balanced</a:t>
            </a:r>
            <a:r>
              <a:rPr dirty="0" u="heavy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Data</a:t>
            </a:r>
            <a:r>
              <a:rPr dirty="0" u="heavy" spc="-2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Conti.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325" y="1214627"/>
            <a:ext cx="9334097" cy="487144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67576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pc="-5">
                <a:uFill>
                  <a:solidFill>
                    <a:srgbClr val="171717"/>
                  </a:solidFill>
                </a:uFill>
              </a:rPr>
              <a:t>Example</a:t>
            </a:r>
            <a:r>
              <a:rPr dirty="0" u="heavy" spc="-1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>
                <a:uFill>
                  <a:solidFill>
                    <a:srgbClr val="171717"/>
                  </a:solidFill>
                </a:uFill>
              </a:rPr>
              <a:t>-</a:t>
            </a:r>
            <a:r>
              <a:rPr dirty="0" u="heavy" spc="-3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Balanced</a:t>
            </a:r>
            <a:r>
              <a:rPr dirty="0" u="heavy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Data</a:t>
            </a:r>
            <a:r>
              <a:rPr dirty="0" u="heavy" spc="-2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Conti.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237" y="1971675"/>
            <a:ext cx="9973383" cy="30384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0661" y="386333"/>
            <a:ext cx="1126172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7:</a:t>
            </a:r>
            <a:r>
              <a:rPr dirty="0" sz="3200" spc="-10"/>
              <a:t> </a:t>
            </a:r>
            <a:r>
              <a:rPr dirty="0" sz="3200" spc="-5"/>
              <a:t>Data</a:t>
            </a:r>
            <a:r>
              <a:rPr dirty="0" sz="3200" spc="20"/>
              <a:t> </a:t>
            </a:r>
            <a:r>
              <a:rPr dirty="0" sz="3200" spc="-5"/>
              <a:t>Collection</a:t>
            </a:r>
            <a:r>
              <a:rPr dirty="0" sz="3200" spc="40"/>
              <a:t> </a:t>
            </a:r>
            <a:r>
              <a:rPr dirty="0" sz="3200"/>
              <a:t>–</a:t>
            </a:r>
            <a:r>
              <a:rPr dirty="0" sz="3200" spc="5"/>
              <a:t> </a:t>
            </a:r>
            <a:r>
              <a:rPr dirty="0" sz="3200" spc="-5"/>
              <a:t>Annotated</a:t>
            </a:r>
            <a:r>
              <a:rPr dirty="0" sz="3200" spc="20"/>
              <a:t> </a:t>
            </a:r>
            <a:r>
              <a:rPr dirty="0" sz="3200" spc="-5"/>
              <a:t>Corpus</a:t>
            </a:r>
            <a:r>
              <a:rPr dirty="0" sz="3200" spc="10"/>
              <a:t> </a:t>
            </a:r>
            <a:r>
              <a:rPr dirty="0" sz="3200" spc="-10"/>
              <a:t>Development</a:t>
            </a:r>
            <a:r>
              <a:rPr dirty="0" sz="3200" spc="35"/>
              <a:t> </a:t>
            </a:r>
            <a:r>
              <a:rPr dirty="0" sz="3200"/>
              <a:t>Issues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62000" y="970788"/>
            <a:ext cx="11040745" cy="0"/>
          </a:xfrm>
          <a:custGeom>
            <a:avLst/>
            <a:gdLst/>
            <a:ahLst/>
            <a:cxnLst/>
            <a:rect l="l" t="t" r="r" b="b"/>
            <a:pathLst>
              <a:path w="11040745" h="0">
                <a:moveTo>
                  <a:pt x="0" y="0"/>
                </a:moveTo>
                <a:lnTo>
                  <a:pt x="1104049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5963" y="1335024"/>
            <a:ext cx="9825559" cy="439362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0661" y="386333"/>
            <a:ext cx="1126172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7:</a:t>
            </a:r>
            <a:r>
              <a:rPr dirty="0" sz="3200" spc="-10"/>
              <a:t> </a:t>
            </a:r>
            <a:r>
              <a:rPr dirty="0" sz="3200" spc="-5"/>
              <a:t>Data</a:t>
            </a:r>
            <a:r>
              <a:rPr dirty="0" sz="3200" spc="20"/>
              <a:t> </a:t>
            </a:r>
            <a:r>
              <a:rPr dirty="0" sz="3200" spc="-5"/>
              <a:t>Collection</a:t>
            </a:r>
            <a:r>
              <a:rPr dirty="0" sz="3200" spc="40"/>
              <a:t> </a:t>
            </a:r>
            <a:r>
              <a:rPr dirty="0" sz="3200"/>
              <a:t>–</a:t>
            </a:r>
            <a:r>
              <a:rPr dirty="0" sz="3200" spc="5"/>
              <a:t> </a:t>
            </a:r>
            <a:r>
              <a:rPr dirty="0" sz="3200" spc="-5"/>
              <a:t>Annotated</a:t>
            </a:r>
            <a:r>
              <a:rPr dirty="0" sz="3200" spc="20"/>
              <a:t> </a:t>
            </a:r>
            <a:r>
              <a:rPr dirty="0" sz="3200" spc="-5"/>
              <a:t>Corpus</a:t>
            </a:r>
            <a:r>
              <a:rPr dirty="0" sz="3200" spc="10"/>
              <a:t> </a:t>
            </a:r>
            <a:r>
              <a:rPr dirty="0" sz="3200" spc="-10"/>
              <a:t>Development</a:t>
            </a:r>
            <a:r>
              <a:rPr dirty="0" sz="3200" spc="35"/>
              <a:t> </a:t>
            </a:r>
            <a:r>
              <a:rPr dirty="0" sz="3200"/>
              <a:t>Issues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62000" y="970788"/>
            <a:ext cx="11040745" cy="0"/>
          </a:xfrm>
          <a:custGeom>
            <a:avLst/>
            <a:gdLst/>
            <a:ahLst/>
            <a:cxnLst/>
            <a:rect l="l" t="t" r="r" b="b"/>
            <a:pathLst>
              <a:path w="11040745" h="0">
                <a:moveTo>
                  <a:pt x="0" y="0"/>
                </a:moveTo>
                <a:lnTo>
                  <a:pt x="1104049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207" y="1427197"/>
            <a:ext cx="9629054" cy="423515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7341" y="427482"/>
            <a:ext cx="967422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pc="-5">
                <a:uFill>
                  <a:solidFill>
                    <a:srgbClr val="171717"/>
                  </a:solidFill>
                </a:uFill>
              </a:rPr>
              <a:t>Selection</a:t>
            </a:r>
            <a:r>
              <a:rPr dirty="0" u="heavy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35">
                <a:uFill>
                  <a:solidFill>
                    <a:srgbClr val="171717"/>
                  </a:solidFill>
                </a:uFill>
              </a:rPr>
              <a:t>of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 Suitable</a:t>
            </a:r>
            <a:r>
              <a:rPr dirty="0" u="heavy" spc="1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Data</a:t>
            </a:r>
            <a:r>
              <a:rPr dirty="0" u="heavy" spc="-2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Collection</a:t>
            </a:r>
            <a:r>
              <a:rPr dirty="0" u="heavy" spc="1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4289" y="1161288"/>
            <a:ext cx="9085255" cy="49509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7341" y="462533"/>
            <a:ext cx="1017524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3200">
                <a:uFill>
                  <a:solidFill>
                    <a:srgbClr val="171717"/>
                  </a:solidFill>
                </a:uFill>
              </a:rPr>
              <a:t>Selection</a:t>
            </a:r>
            <a:r>
              <a:rPr dirty="0" u="heavy" sz="3200" spc="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z="3200" spc="-25">
                <a:uFill>
                  <a:solidFill>
                    <a:srgbClr val="171717"/>
                  </a:solidFill>
                </a:uFill>
              </a:rPr>
              <a:t>of</a:t>
            </a:r>
            <a:r>
              <a:rPr dirty="0" u="heavy" sz="3200">
                <a:uFill>
                  <a:solidFill>
                    <a:srgbClr val="171717"/>
                  </a:solidFill>
                </a:uFill>
              </a:rPr>
              <a:t> Suitable</a:t>
            </a:r>
            <a:r>
              <a:rPr dirty="0" u="heavy" sz="3200" spc="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z="3200" spc="-5">
                <a:uFill>
                  <a:solidFill>
                    <a:srgbClr val="171717"/>
                  </a:solidFill>
                </a:uFill>
              </a:rPr>
              <a:t>Data</a:t>
            </a:r>
            <a:r>
              <a:rPr dirty="0" u="heavy" sz="3200" spc="1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z="3200" spc="-5">
                <a:uFill>
                  <a:solidFill>
                    <a:srgbClr val="171717"/>
                  </a:solidFill>
                </a:uFill>
              </a:rPr>
              <a:t>Collection</a:t>
            </a:r>
            <a:r>
              <a:rPr dirty="0" u="heavy" sz="3200" spc="3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z="3200" spc="-5">
                <a:uFill>
                  <a:solidFill>
                    <a:srgbClr val="171717"/>
                  </a:solidFill>
                </a:uFill>
              </a:rPr>
              <a:t>Method</a:t>
            </a:r>
            <a:r>
              <a:rPr dirty="0" u="heavy" sz="3200" spc="1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z="3200" spc="-5">
                <a:uFill>
                  <a:solidFill>
                    <a:srgbClr val="171717"/>
                  </a:solidFill>
                </a:uFill>
              </a:rPr>
              <a:t>(Conti.)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782" y="1505311"/>
            <a:ext cx="9973420" cy="38092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7341" y="462533"/>
            <a:ext cx="1017524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3200">
                <a:uFill>
                  <a:solidFill>
                    <a:srgbClr val="171717"/>
                  </a:solidFill>
                </a:uFill>
              </a:rPr>
              <a:t>Selection</a:t>
            </a:r>
            <a:r>
              <a:rPr dirty="0" u="heavy" sz="3200" spc="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z="3200" spc="-25">
                <a:uFill>
                  <a:solidFill>
                    <a:srgbClr val="171717"/>
                  </a:solidFill>
                </a:uFill>
              </a:rPr>
              <a:t>of</a:t>
            </a:r>
            <a:r>
              <a:rPr dirty="0" u="heavy" sz="3200">
                <a:uFill>
                  <a:solidFill>
                    <a:srgbClr val="171717"/>
                  </a:solidFill>
                </a:uFill>
              </a:rPr>
              <a:t> Suitable</a:t>
            </a:r>
            <a:r>
              <a:rPr dirty="0" u="heavy" sz="3200" spc="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z="3200" spc="-5">
                <a:uFill>
                  <a:solidFill>
                    <a:srgbClr val="171717"/>
                  </a:solidFill>
                </a:uFill>
              </a:rPr>
              <a:t>Data</a:t>
            </a:r>
            <a:r>
              <a:rPr dirty="0" u="heavy" sz="3200" spc="1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z="3200" spc="-5">
                <a:uFill>
                  <a:solidFill>
                    <a:srgbClr val="171717"/>
                  </a:solidFill>
                </a:uFill>
              </a:rPr>
              <a:t>Collection</a:t>
            </a:r>
            <a:r>
              <a:rPr dirty="0" u="heavy" sz="3200" spc="3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z="3200" spc="-5">
                <a:uFill>
                  <a:solidFill>
                    <a:srgbClr val="171717"/>
                  </a:solidFill>
                </a:uFill>
              </a:rPr>
              <a:t>Method</a:t>
            </a:r>
            <a:r>
              <a:rPr dirty="0" u="heavy" sz="3200" spc="1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z="3200" spc="-5">
                <a:uFill>
                  <a:solidFill>
                    <a:srgbClr val="171717"/>
                  </a:solidFill>
                </a:uFill>
              </a:rPr>
              <a:t>(Conti.)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274" y="1182624"/>
            <a:ext cx="8980423" cy="465608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65353"/>
            <a:ext cx="69037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Types</a:t>
            </a:r>
            <a:r>
              <a:rPr dirty="0" spc="-5"/>
              <a:t> </a:t>
            </a:r>
            <a:r>
              <a:rPr dirty="0" spc="-35"/>
              <a:t>of</a:t>
            </a:r>
            <a:r>
              <a:rPr dirty="0" spc="-20"/>
              <a:t> </a:t>
            </a:r>
            <a:r>
              <a:rPr dirty="0" spc="-10"/>
              <a:t>Corpus</a:t>
            </a:r>
            <a:r>
              <a:rPr dirty="0" spc="10"/>
              <a:t> </a:t>
            </a:r>
            <a:r>
              <a:rPr dirty="0"/>
              <a:t>/</a:t>
            </a:r>
            <a:r>
              <a:rPr dirty="0" spc="-20"/>
              <a:t> </a:t>
            </a:r>
            <a:r>
              <a:rPr dirty="0" spc="-5"/>
              <a:t>Dataset</a:t>
            </a:r>
            <a:r>
              <a:rPr dirty="0" spc="10"/>
              <a:t> </a:t>
            </a:r>
            <a:r>
              <a:rPr dirty="0"/>
              <a:t>–</a:t>
            </a:r>
            <a:r>
              <a:rPr dirty="0" spc="-25"/>
              <a:t> </a:t>
            </a:r>
            <a:r>
              <a:rPr dirty="0" spc="-5"/>
              <a:t>NLP</a:t>
            </a:r>
          </a:p>
        </p:txBody>
      </p:sp>
      <p:sp>
        <p:nvSpPr>
          <p:cNvPr id="4" name="object 4"/>
          <p:cNvSpPr/>
          <p:nvPr/>
        </p:nvSpPr>
        <p:spPr>
          <a:xfrm>
            <a:off x="940308" y="797051"/>
            <a:ext cx="6929120" cy="17145"/>
          </a:xfrm>
          <a:custGeom>
            <a:avLst/>
            <a:gdLst/>
            <a:ahLst/>
            <a:cxnLst/>
            <a:rect l="l" t="t" r="r" b="b"/>
            <a:pathLst>
              <a:path w="6929120" h="17144">
                <a:moveTo>
                  <a:pt x="0" y="16763"/>
                </a:moveTo>
                <a:lnTo>
                  <a:pt x="692912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423416"/>
            <a:ext cx="515112" cy="5257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78458" y="1113866"/>
            <a:ext cx="9382760" cy="953769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dirty="0" sz="3200" b="1">
                <a:solidFill>
                  <a:srgbClr val="4B287E"/>
                </a:solidFill>
                <a:latin typeface="Segoe UI"/>
                <a:cs typeface="Segoe UI"/>
              </a:rPr>
              <a:t>The</a:t>
            </a:r>
            <a:r>
              <a:rPr dirty="0" sz="3200" spc="155" b="1">
                <a:solidFill>
                  <a:srgbClr val="4B287E"/>
                </a:solidFill>
                <a:latin typeface="Segoe UI"/>
                <a:cs typeface="Segoe UI"/>
              </a:rPr>
              <a:t> </a:t>
            </a:r>
            <a:r>
              <a:rPr dirty="0" sz="3200" b="1">
                <a:solidFill>
                  <a:srgbClr val="4B287E"/>
                </a:solidFill>
                <a:latin typeface="Segoe UI"/>
                <a:cs typeface="Segoe UI"/>
              </a:rPr>
              <a:t>Corpus</a:t>
            </a:r>
            <a:r>
              <a:rPr dirty="0" sz="3200" spc="170" b="1">
                <a:solidFill>
                  <a:srgbClr val="4B287E"/>
                </a:solidFill>
                <a:latin typeface="Segoe UI"/>
                <a:cs typeface="Segoe UI"/>
              </a:rPr>
              <a:t> </a:t>
            </a:r>
            <a:r>
              <a:rPr dirty="0" sz="3200" b="1">
                <a:solidFill>
                  <a:srgbClr val="4B287E"/>
                </a:solidFill>
                <a:latin typeface="Segoe UI"/>
                <a:cs typeface="Segoe UI"/>
              </a:rPr>
              <a:t>/</a:t>
            </a:r>
            <a:r>
              <a:rPr dirty="0" sz="3200" spc="165" b="1">
                <a:solidFill>
                  <a:srgbClr val="4B287E"/>
                </a:solidFill>
                <a:latin typeface="Segoe UI"/>
                <a:cs typeface="Segoe UI"/>
              </a:rPr>
              <a:t> </a:t>
            </a:r>
            <a:r>
              <a:rPr dirty="0" sz="3200" b="1">
                <a:solidFill>
                  <a:srgbClr val="4B287E"/>
                </a:solidFill>
                <a:latin typeface="Segoe UI"/>
                <a:cs typeface="Segoe UI"/>
              </a:rPr>
              <a:t>Dataset</a:t>
            </a:r>
            <a:r>
              <a:rPr dirty="0" sz="3200" spc="175" b="1">
                <a:solidFill>
                  <a:srgbClr val="4B287E"/>
                </a:solidFill>
                <a:latin typeface="Segoe UI"/>
                <a:cs typeface="Segoe UI"/>
              </a:rPr>
              <a:t> </a:t>
            </a:r>
            <a:r>
              <a:rPr dirty="0" sz="3200" b="1">
                <a:solidFill>
                  <a:srgbClr val="4B287E"/>
                </a:solidFill>
                <a:latin typeface="Segoe UI"/>
                <a:cs typeface="Segoe UI"/>
              </a:rPr>
              <a:t>used</a:t>
            </a:r>
            <a:r>
              <a:rPr dirty="0" sz="3200" spc="180" b="1">
                <a:solidFill>
                  <a:srgbClr val="4B287E"/>
                </a:solidFill>
                <a:latin typeface="Segoe UI"/>
                <a:cs typeface="Segoe UI"/>
              </a:rPr>
              <a:t> </a:t>
            </a:r>
            <a:r>
              <a:rPr dirty="0" sz="3200" b="1">
                <a:solidFill>
                  <a:srgbClr val="4B287E"/>
                </a:solidFill>
                <a:latin typeface="Segoe UI"/>
                <a:cs typeface="Segoe UI"/>
              </a:rPr>
              <a:t>in</a:t>
            </a:r>
            <a:r>
              <a:rPr dirty="0" sz="3200" spc="175" b="1">
                <a:solidFill>
                  <a:srgbClr val="4B287E"/>
                </a:solidFill>
                <a:latin typeface="Segoe UI"/>
                <a:cs typeface="Segoe UI"/>
              </a:rPr>
              <a:t> </a:t>
            </a:r>
            <a:r>
              <a:rPr dirty="0" sz="3200" b="1">
                <a:solidFill>
                  <a:srgbClr val="4B287E"/>
                </a:solidFill>
                <a:latin typeface="Segoe UI"/>
                <a:cs typeface="Segoe UI"/>
              </a:rPr>
              <a:t>NLP</a:t>
            </a:r>
            <a:r>
              <a:rPr dirty="0" sz="3200" spc="160" b="1">
                <a:solidFill>
                  <a:srgbClr val="4B287E"/>
                </a:solidFill>
                <a:latin typeface="Segoe UI"/>
                <a:cs typeface="Segoe UI"/>
              </a:rPr>
              <a:t> </a:t>
            </a:r>
            <a:r>
              <a:rPr dirty="0" sz="3200" b="1">
                <a:solidFill>
                  <a:srgbClr val="4B287E"/>
                </a:solidFill>
                <a:latin typeface="Segoe UI"/>
                <a:cs typeface="Segoe UI"/>
              </a:rPr>
              <a:t>can</a:t>
            </a:r>
            <a:r>
              <a:rPr dirty="0" sz="3200" spc="170" b="1">
                <a:solidFill>
                  <a:srgbClr val="4B287E"/>
                </a:solidFill>
                <a:latin typeface="Segoe UI"/>
                <a:cs typeface="Segoe UI"/>
              </a:rPr>
              <a:t> </a:t>
            </a:r>
            <a:r>
              <a:rPr dirty="0" sz="3200" b="1">
                <a:solidFill>
                  <a:srgbClr val="4B287E"/>
                </a:solidFill>
                <a:latin typeface="Segoe UI"/>
                <a:cs typeface="Segoe UI"/>
              </a:rPr>
              <a:t>be</a:t>
            </a:r>
            <a:r>
              <a:rPr dirty="0" sz="3200" spc="165" b="1">
                <a:solidFill>
                  <a:srgbClr val="4B287E"/>
                </a:solidFill>
                <a:latin typeface="Segoe UI"/>
                <a:cs typeface="Segoe UI"/>
              </a:rPr>
              <a:t> </a:t>
            </a:r>
            <a:r>
              <a:rPr dirty="0" sz="3200" b="1">
                <a:solidFill>
                  <a:srgbClr val="4B287E"/>
                </a:solidFill>
                <a:latin typeface="Segoe UI"/>
                <a:cs typeface="Segoe UI"/>
              </a:rPr>
              <a:t>mainly </a:t>
            </a:r>
            <a:r>
              <a:rPr dirty="0" sz="3200" spc="-865" b="1">
                <a:solidFill>
                  <a:srgbClr val="4B287E"/>
                </a:solidFill>
                <a:latin typeface="Segoe UI"/>
                <a:cs typeface="Segoe UI"/>
              </a:rPr>
              <a:t> </a:t>
            </a:r>
            <a:r>
              <a:rPr dirty="0" sz="3200" spc="-5" b="1">
                <a:solidFill>
                  <a:srgbClr val="4B287E"/>
                </a:solidFill>
                <a:latin typeface="Segoe UI"/>
                <a:cs typeface="Segoe UI"/>
              </a:rPr>
              <a:t>categorized:</a:t>
            </a:r>
            <a:endParaRPr sz="32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60677" y="2214656"/>
            <a:ext cx="1298575" cy="899794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indent="60960">
              <a:lnSpc>
                <a:spcPct val="100000"/>
              </a:lnSpc>
              <a:spcBef>
                <a:spcPts val="219"/>
              </a:spcBef>
            </a:pPr>
            <a:r>
              <a:rPr dirty="0" sz="2800" spc="-10" b="1">
                <a:latin typeface="Segoe UI"/>
                <a:cs typeface="Segoe UI"/>
              </a:rPr>
              <a:t>Wholly </a:t>
            </a:r>
            <a:r>
              <a:rPr dirty="0" sz="2800" spc="-760" b="1">
                <a:latin typeface="Segoe UI"/>
                <a:cs typeface="Segoe UI"/>
              </a:rPr>
              <a:t> </a:t>
            </a:r>
            <a:r>
              <a:rPr dirty="0" sz="2800" spc="-10" b="1">
                <a:latin typeface="Segoe UI"/>
                <a:cs typeface="Segoe UI"/>
              </a:rPr>
              <a:t>De</a:t>
            </a:r>
            <a:r>
              <a:rPr dirty="0" sz="2800" spc="5" b="1">
                <a:latin typeface="Segoe UI"/>
                <a:cs typeface="Segoe UI"/>
              </a:rPr>
              <a:t>r</a:t>
            </a:r>
            <a:r>
              <a:rPr dirty="0" sz="2800" spc="-10" b="1">
                <a:latin typeface="Segoe UI"/>
                <a:cs typeface="Segoe UI"/>
              </a:rPr>
              <a:t>i</a:t>
            </a:r>
            <a:r>
              <a:rPr dirty="0" sz="2800" spc="-40" b="1">
                <a:latin typeface="Segoe UI"/>
                <a:cs typeface="Segoe UI"/>
              </a:rPr>
              <a:t>v</a:t>
            </a:r>
            <a:r>
              <a:rPr dirty="0" sz="2800" spc="-5" b="1">
                <a:latin typeface="Segoe UI"/>
                <a:cs typeface="Segoe UI"/>
              </a:rPr>
              <a:t>ed</a:t>
            </a:r>
            <a:endParaRPr sz="2800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40308" y="2293620"/>
            <a:ext cx="9972040" cy="3832860"/>
            <a:chOff x="940308" y="2293620"/>
            <a:chExt cx="9972040" cy="3832860"/>
          </a:xfrm>
        </p:grpSpPr>
        <p:sp>
          <p:nvSpPr>
            <p:cNvPr id="9" name="object 9"/>
            <p:cNvSpPr/>
            <p:nvPr/>
          </p:nvSpPr>
          <p:spPr>
            <a:xfrm>
              <a:off x="1205484" y="2308860"/>
              <a:ext cx="9706610" cy="3802379"/>
            </a:xfrm>
            <a:custGeom>
              <a:avLst/>
              <a:gdLst/>
              <a:ahLst/>
              <a:cxnLst/>
              <a:rect l="l" t="t" r="r" b="b"/>
              <a:pathLst>
                <a:path w="9706610" h="3802379">
                  <a:moveTo>
                    <a:pt x="9706356" y="0"/>
                  </a:moveTo>
                  <a:lnTo>
                    <a:pt x="0" y="0"/>
                  </a:lnTo>
                  <a:lnTo>
                    <a:pt x="0" y="3802379"/>
                  </a:lnTo>
                  <a:lnTo>
                    <a:pt x="9706356" y="3802379"/>
                  </a:lnTo>
                  <a:lnTo>
                    <a:pt x="97063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40308" y="2308860"/>
              <a:ext cx="2502535" cy="3784600"/>
            </a:xfrm>
            <a:custGeom>
              <a:avLst/>
              <a:gdLst/>
              <a:ahLst/>
              <a:cxnLst/>
              <a:rect l="l" t="t" r="r" b="b"/>
              <a:pathLst>
                <a:path w="2502535" h="3784600">
                  <a:moveTo>
                    <a:pt x="2085339" y="0"/>
                  </a:moveTo>
                  <a:lnTo>
                    <a:pt x="417067" y="0"/>
                  </a:lnTo>
                  <a:lnTo>
                    <a:pt x="368429" y="2805"/>
                  </a:lnTo>
                  <a:lnTo>
                    <a:pt x="321438" y="11013"/>
                  </a:lnTo>
                  <a:lnTo>
                    <a:pt x="276408" y="24310"/>
                  </a:lnTo>
                  <a:lnTo>
                    <a:pt x="233652" y="42384"/>
                  </a:lnTo>
                  <a:lnTo>
                    <a:pt x="193482" y="64923"/>
                  </a:lnTo>
                  <a:lnTo>
                    <a:pt x="156213" y="91613"/>
                  </a:lnTo>
                  <a:lnTo>
                    <a:pt x="122156" y="122142"/>
                  </a:lnTo>
                  <a:lnTo>
                    <a:pt x="91625" y="156197"/>
                  </a:lnTo>
                  <a:lnTo>
                    <a:pt x="64932" y="193466"/>
                  </a:lnTo>
                  <a:lnTo>
                    <a:pt x="42391" y="233635"/>
                  </a:lnTo>
                  <a:lnTo>
                    <a:pt x="24314" y="276393"/>
                  </a:lnTo>
                  <a:lnTo>
                    <a:pt x="11015" y="321426"/>
                  </a:lnTo>
                  <a:lnTo>
                    <a:pt x="2805" y="368422"/>
                  </a:lnTo>
                  <a:lnTo>
                    <a:pt x="0" y="417067"/>
                  </a:lnTo>
                  <a:lnTo>
                    <a:pt x="0" y="3367011"/>
                  </a:lnTo>
                  <a:lnTo>
                    <a:pt x="2805" y="3415652"/>
                  </a:lnTo>
                  <a:lnTo>
                    <a:pt x="11015" y="3462645"/>
                  </a:lnTo>
                  <a:lnTo>
                    <a:pt x="24314" y="3507677"/>
                  </a:lnTo>
                  <a:lnTo>
                    <a:pt x="42391" y="3550435"/>
                  </a:lnTo>
                  <a:lnTo>
                    <a:pt x="64932" y="3590605"/>
                  </a:lnTo>
                  <a:lnTo>
                    <a:pt x="91625" y="3627876"/>
                  </a:lnTo>
                  <a:lnTo>
                    <a:pt x="122156" y="3661933"/>
                  </a:lnTo>
                  <a:lnTo>
                    <a:pt x="156213" y="3692465"/>
                  </a:lnTo>
                  <a:lnTo>
                    <a:pt x="193482" y="3719158"/>
                  </a:lnTo>
                  <a:lnTo>
                    <a:pt x="233652" y="3741700"/>
                  </a:lnTo>
                  <a:lnTo>
                    <a:pt x="276408" y="3759777"/>
                  </a:lnTo>
                  <a:lnTo>
                    <a:pt x="321438" y="3773076"/>
                  </a:lnTo>
                  <a:lnTo>
                    <a:pt x="368429" y="3781286"/>
                  </a:lnTo>
                  <a:lnTo>
                    <a:pt x="417067" y="3784091"/>
                  </a:lnTo>
                  <a:lnTo>
                    <a:pt x="2085339" y="3784091"/>
                  </a:lnTo>
                  <a:lnTo>
                    <a:pt x="2133985" y="3781286"/>
                  </a:lnTo>
                  <a:lnTo>
                    <a:pt x="2180981" y="3773076"/>
                  </a:lnTo>
                  <a:lnTo>
                    <a:pt x="2226014" y="3759777"/>
                  </a:lnTo>
                  <a:lnTo>
                    <a:pt x="2268772" y="3741700"/>
                  </a:lnTo>
                  <a:lnTo>
                    <a:pt x="2308941" y="3719158"/>
                  </a:lnTo>
                  <a:lnTo>
                    <a:pt x="2346210" y="3692465"/>
                  </a:lnTo>
                  <a:lnTo>
                    <a:pt x="2380265" y="3661933"/>
                  </a:lnTo>
                  <a:lnTo>
                    <a:pt x="2410794" y="3627876"/>
                  </a:lnTo>
                  <a:lnTo>
                    <a:pt x="2437484" y="3590605"/>
                  </a:lnTo>
                  <a:lnTo>
                    <a:pt x="2460023" y="3550435"/>
                  </a:lnTo>
                  <a:lnTo>
                    <a:pt x="2478097" y="3507677"/>
                  </a:lnTo>
                  <a:lnTo>
                    <a:pt x="2491394" y="3462645"/>
                  </a:lnTo>
                  <a:lnTo>
                    <a:pt x="2499602" y="3415652"/>
                  </a:lnTo>
                  <a:lnTo>
                    <a:pt x="2502407" y="3367011"/>
                  </a:lnTo>
                  <a:lnTo>
                    <a:pt x="2502407" y="417067"/>
                  </a:lnTo>
                  <a:lnTo>
                    <a:pt x="2499602" y="368422"/>
                  </a:lnTo>
                  <a:lnTo>
                    <a:pt x="2491394" y="321426"/>
                  </a:lnTo>
                  <a:lnTo>
                    <a:pt x="2478097" y="276393"/>
                  </a:lnTo>
                  <a:lnTo>
                    <a:pt x="2460023" y="233635"/>
                  </a:lnTo>
                  <a:lnTo>
                    <a:pt x="2437484" y="193466"/>
                  </a:lnTo>
                  <a:lnTo>
                    <a:pt x="2410794" y="156197"/>
                  </a:lnTo>
                  <a:lnTo>
                    <a:pt x="2380265" y="122142"/>
                  </a:lnTo>
                  <a:lnTo>
                    <a:pt x="2346210" y="91613"/>
                  </a:lnTo>
                  <a:lnTo>
                    <a:pt x="2308941" y="64923"/>
                  </a:lnTo>
                  <a:lnTo>
                    <a:pt x="2268772" y="42384"/>
                  </a:lnTo>
                  <a:lnTo>
                    <a:pt x="2226014" y="24310"/>
                  </a:lnTo>
                  <a:lnTo>
                    <a:pt x="2180981" y="11013"/>
                  </a:lnTo>
                  <a:lnTo>
                    <a:pt x="2133985" y="2805"/>
                  </a:lnTo>
                  <a:lnTo>
                    <a:pt x="2085339" y="0"/>
                  </a:lnTo>
                  <a:close/>
                </a:path>
              </a:pathLst>
            </a:custGeom>
            <a:solidFill>
              <a:srgbClr val="4B28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663952" y="2293620"/>
              <a:ext cx="957580" cy="3832860"/>
            </a:xfrm>
            <a:custGeom>
              <a:avLst/>
              <a:gdLst/>
              <a:ahLst/>
              <a:cxnLst/>
              <a:rect l="l" t="t" r="r" b="b"/>
              <a:pathLst>
                <a:path w="957579" h="3832860">
                  <a:moveTo>
                    <a:pt x="957072" y="0"/>
                  </a:moveTo>
                  <a:lnTo>
                    <a:pt x="478536" y="0"/>
                  </a:lnTo>
                  <a:lnTo>
                    <a:pt x="460180" y="1383"/>
                  </a:lnTo>
                  <a:lnTo>
                    <a:pt x="406212" y="21744"/>
                  </a:lnTo>
                  <a:lnTo>
                    <a:pt x="371273" y="48329"/>
                  </a:lnTo>
                  <a:lnTo>
                    <a:pt x="337280" y="84861"/>
                  </a:lnTo>
                  <a:lnTo>
                    <a:pt x="304333" y="130941"/>
                  </a:lnTo>
                  <a:lnTo>
                    <a:pt x="272532" y="186173"/>
                  </a:lnTo>
                  <a:lnTo>
                    <a:pt x="241975" y="250160"/>
                  </a:lnTo>
                  <a:lnTo>
                    <a:pt x="227194" y="285312"/>
                  </a:lnTo>
                  <a:lnTo>
                    <a:pt x="212761" y="322505"/>
                  </a:lnTo>
                  <a:lnTo>
                    <a:pt x="198689" y="361687"/>
                  </a:lnTo>
                  <a:lnTo>
                    <a:pt x="184990" y="402811"/>
                  </a:lnTo>
                  <a:lnTo>
                    <a:pt x="171676" y="445825"/>
                  </a:lnTo>
                  <a:lnTo>
                    <a:pt x="158760" y="490680"/>
                  </a:lnTo>
                  <a:lnTo>
                    <a:pt x="146255" y="537328"/>
                  </a:lnTo>
                  <a:lnTo>
                    <a:pt x="134172" y="585717"/>
                  </a:lnTo>
                  <a:lnTo>
                    <a:pt x="122524" y="635799"/>
                  </a:lnTo>
                  <a:lnTo>
                    <a:pt x="111324" y="687524"/>
                  </a:lnTo>
                  <a:lnTo>
                    <a:pt x="100583" y="740841"/>
                  </a:lnTo>
                  <a:lnTo>
                    <a:pt x="90314" y="795703"/>
                  </a:lnTo>
                  <a:lnTo>
                    <a:pt x="80530" y="852058"/>
                  </a:lnTo>
                  <a:lnTo>
                    <a:pt x="71243" y="909858"/>
                  </a:lnTo>
                  <a:lnTo>
                    <a:pt x="62465" y="969053"/>
                  </a:lnTo>
                  <a:lnTo>
                    <a:pt x="54209" y="1029592"/>
                  </a:lnTo>
                  <a:lnTo>
                    <a:pt x="46488" y="1091427"/>
                  </a:lnTo>
                  <a:lnTo>
                    <a:pt x="39312" y="1154508"/>
                  </a:lnTo>
                  <a:lnTo>
                    <a:pt x="32696" y="1218785"/>
                  </a:lnTo>
                  <a:lnTo>
                    <a:pt x="26651" y="1284209"/>
                  </a:lnTo>
                  <a:lnTo>
                    <a:pt x="21190" y="1350729"/>
                  </a:lnTo>
                  <a:lnTo>
                    <a:pt x="16324" y="1418297"/>
                  </a:lnTo>
                  <a:lnTo>
                    <a:pt x="12068" y="1486863"/>
                  </a:lnTo>
                  <a:lnTo>
                    <a:pt x="8432" y="1556377"/>
                  </a:lnTo>
                  <a:lnTo>
                    <a:pt x="5429" y="1626789"/>
                  </a:lnTo>
                  <a:lnTo>
                    <a:pt x="3072" y="1698050"/>
                  </a:lnTo>
                  <a:lnTo>
                    <a:pt x="1373" y="1770110"/>
                  </a:lnTo>
                  <a:lnTo>
                    <a:pt x="345" y="1842920"/>
                  </a:lnTo>
                  <a:lnTo>
                    <a:pt x="0" y="1916429"/>
                  </a:lnTo>
                  <a:lnTo>
                    <a:pt x="345" y="1989939"/>
                  </a:lnTo>
                  <a:lnTo>
                    <a:pt x="1373" y="2062749"/>
                  </a:lnTo>
                  <a:lnTo>
                    <a:pt x="3072" y="2134809"/>
                  </a:lnTo>
                  <a:lnTo>
                    <a:pt x="5429" y="2206070"/>
                  </a:lnTo>
                  <a:lnTo>
                    <a:pt x="8432" y="2276482"/>
                  </a:lnTo>
                  <a:lnTo>
                    <a:pt x="12068" y="2345996"/>
                  </a:lnTo>
                  <a:lnTo>
                    <a:pt x="16324" y="2414562"/>
                  </a:lnTo>
                  <a:lnTo>
                    <a:pt x="21190" y="2482130"/>
                  </a:lnTo>
                  <a:lnTo>
                    <a:pt x="26651" y="2548650"/>
                  </a:lnTo>
                  <a:lnTo>
                    <a:pt x="32696" y="2614074"/>
                  </a:lnTo>
                  <a:lnTo>
                    <a:pt x="39312" y="2678351"/>
                  </a:lnTo>
                  <a:lnTo>
                    <a:pt x="46488" y="2741432"/>
                  </a:lnTo>
                  <a:lnTo>
                    <a:pt x="54209" y="2803267"/>
                  </a:lnTo>
                  <a:lnTo>
                    <a:pt x="62465" y="2863806"/>
                  </a:lnTo>
                  <a:lnTo>
                    <a:pt x="71243" y="2923001"/>
                  </a:lnTo>
                  <a:lnTo>
                    <a:pt x="80530" y="2980801"/>
                  </a:lnTo>
                  <a:lnTo>
                    <a:pt x="90314" y="3037156"/>
                  </a:lnTo>
                  <a:lnTo>
                    <a:pt x="100583" y="3092018"/>
                  </a:lnTo>
                  <a:lnTo>
                    <a:pt x="111324" y="3145335"/>
                  </a:lnTo>
                  <a:lnTo>
                    <a:pt x="122524" y="3197060"/>
                  </a:lnTo>
                  <a:lnTo>
                    <a:pt x="134172" y="3247142"/>
                  </a:lnTo>
                  <a:lnTo>
                    <a:pt x="146255" y="3295531"/>
                  </a:lnTo>
                  <a:lnTo>
                    <a:pt x="158760" y="3342179"/>
                  </a:lnTo>
                  <a:lnTo>
                    <a:pt x="171676" y="3387034"/>
                  </a:lnTo>
                  <a:lnTo>
                    <a:pt x="184990" y="3430048"/>
                  </a:lnTo>
                  <a:lnTo>
                    <a:pt x="198689" y="3471172"/>
                  </a:lnTo>
                  <a:lnTo>
                    <a:pt x="212761" y="3510354"/>
                  </a:lnTo>
                  <a:lnTo>
                    <a:pt x="227194" y="3547547"/>
                  </a:lnTo>
                  <a:lnTo>
                    <a:pt x="241975" y="3582699"/>
                  </a:lnTo>
                  <a:lnTo>
                    <a:pt x="272532" y="3646686"/>
                  </a:lnTo>
                  <a:lnTo>
                    <a:pt x="304333" y="3701918"/>
                  </a:lnTo>
                  <a:lnTo>
                    <a:pt x="337280" y="3747998"/>
                  </a:lnTo>
                  <a:lnTo>
                    <a:pt x="371273" y="3784530"/>
                  </a:lnTo>
                  <a:lnTo>
                    <a:pt x="406212" y="3811115"/>
                  </a:lnTo>
                  <a:lnTo>
                    <a:pt x="442000" y="3827357"/>
                  </a:lnTo>
                  <a:lnTo>
                    <a:pt x="478536" y="3832859"/>
                  </a:lnTo>
                  <a:lnTo>
                    <a:pt x="957072" y="3832859"/>
                  </a:lnTo>
                  <a:lnTo>
                    <a:pt x="95707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76858" y="4103497"/>
              <a:ext cx="937894" cy="332105"/>
            </a:xfrm>
            <a:custGeom>
              <a:avLst/>
              <a:gdLst/>
              <a:ahLst/>
              <a:cxnLst/>
              <a:rect l="l" t="t" r="r" b="b"/>
              <a:pathLst>
                <a:path w="937894" h="332104">
                  <a:moveTo>
                    <a:pt x="456565" y="71119"/>
                  </a:moveTo>
                  <a:lnTo>
                    <a:pt x="401828" y="71119"/>
                  </a:lnTo>
                  <a:lnTo>
                    <a:pt x="401828" y="330326"/>
                  </a:lnTo>
                  <a:lnTo>
                    <a:pt x="456565" y="330326"/>
                  </a:lnTo>
                  <a:lnTo>
                    <a:pt x="456565" y="227964"/>
                  </a:lnTo>
                  <a:lnTo>
                    <a:pt x="562593" y="227964"/>
                  </a:lnTo>
                  <a:lnTo>
                    <a:pt x="564515" y="226059"/>
                  </a:lnTo>
                  <a:lnTo>
                    <a:pt x="574109" y="211534"/>
                  </a:lnTo>
                  <a:lnTo>
                    <a:pt x="574350" y="210946"/>
                  </a:lnTo>
                  <a:lnTo>
                    <a:pt x="490854" y="210946"/>
                  </a:lnTo>
                  <a:lnTo>
                    <a:pt x="483350" y="210230"/>
                  </a:lnTo>
                  <a:lnTo>
                    <a:pt x="456293" y="178155"/>
                  </a:lnTo>
                  <a:lnTo>
                    <a:pt x="455675" y="169417"/>
                  </a:lnTo>
                  <a:lnTo>
                    <a:pt x="455701" y="154812"/>
                  </a:lnTo>
                  <a:lnTo>
                    <a:pt x="472059" y="115837"/>
                  </a:lnTo>
                  <a:lnTo>
                    <a:pt x="493775" y="108711"/>
                  </a:lnTo>
                  <a:lnTo>
                    <a:pt x="577952" y="108711"/>
                  </a:lnTo>
                  <a:lnTo>
                    <a:pt x="575823" y="103306"/>
                  </a:lnTo>
                  <a:lnTo>
                    <a:pt x="572286" y="97789"/>
                  </a:lnTo>
                  <a:lnTo>
                    <a:pt x="456565" y="97789"/>
                  </a:lnTo>
                  <a:lnTo>
                    <a:pt x="456565" y="71119"/>
                  </a:lnTo>
                  <a:close/>
                </a:path>
                <a:path w="937894" h="332104">
                  <a:moveTo>
                    <a:pt x="562593" y="227964"/>
                  </a:moveTo>
                  <a:lnTo>
                    <a:pt x="457199" y="227964"/>
                  </a:lnTo>
                  <a:lnTo>
                    <a:pt x="466607" y="238892"/>
                  </a:lnTo>
                  <a:lnTo>
                    <a:pt x="477885" y="246713"/>
                  </a:lnTo>
                  <a:lnTo>
                    <a:pt x="491043" y="251414"/>
                  </a:lnTo>
                  <a:lnTo>
                    <a:pt x="506094" y="252983"/>
                  </a:lnTo>
                  <a:lnTo>
                    <a:pt x="523456" y="251295"/>
                  </a:lnTo>
                  <a:lnTo>
                    <a:pt x="538972" y="246237"/>
                  </a:lnTo>
                  <a:lnTo>
                    <a:pt x="552654" y="237821"/>
                  </a:lnTo>
                  <a:lnTo>
                    <a:pt x="562593" y="227964"/>
                  </a:lnTo>
                  <a:close/>
                </a:path>
                <a:path w="937894" h="332104">
                  <a:moveTo>
                    <a:pt x="577952" y="108711"/>
                  </a:moveTo>
                  <a:lnTo>
                    <a:pt x="493775" y="108711"/>
                  </a:lnTo>
                  <a:lnTo>
                    <a:pt x="509758" y="111640"/>
                  </a:lnTo>
                  <a:lnTo>
                    <a:pt x="521144" y="120427"/>
                  </a:lnTo>
                  <a:lnTo>
                    <a:pt x="527958" y="135072"/>
                  </a:lnTo>
                  <a:lnTo>
                    <a:pt x="530224" y="155575"/>
                  </a:lnTo>
                  <a:lnTo>
                    <a:pt x="529582" y="168054"/>
                  </a:lnTo>
                  <a:lnTo>
                    <a:pt x="507539" y="207327"/>
                  </a:lnTo>
                  <a:lnTo>
                    <a:pt x="490854" y="210946"/>
                  </a:lnTo>
                  <a:lnTo>
                    <a:pt x="574350" y="210946"/>
                  </a:lnTo>
                  <a:lnTo>
                    <a:pt x="580977" y="194818"/>
                  </a:lnTo>
                  <a:lnTo>
                    <a:pt x="585106" y="175910"/>
                  </a:lnTo>
                  <a:lnTo>
                    <a:pt x="586485" y="154812"/>
                  </a:lnTo>
                  <a:lnTo>
                    <a:pt x="585297" y="135501"/>
                  </a:lnTo>
                  <a:lnTo>
                    <a:pt x="581739" y="118332"/>
                  </a:lnTo>
                  <a:lnTo>
                    <a:pt x="577952" y="108711"/>
                  </a:lnTo>
                  <a:close/>
                </a:path>
                <a:path w="937894" h="332104">
                  <a:moveTo>
                    <a:pt x="514349" y="66801"/>
                  </a:moveTo>
                  <a:lnTo>
                    <a:pt x="496990" y="68732"/>
                  </a:lnTo>
                  <a:lnTo>
                    <a:pt x="481679" y="74533"/>
                  </a:lnTo>
                  <a:lnTo>
                    <a:pt x="468415" y="84214"/>
                  </a:lnTo>
                  <a:lnTo>
                    <a:pt x="457199" y="97789"/>
                  </a:lnTo>
                  <a:lnTo>
                    <a:pt x="572286" y="97789"/>
                  </a:lnTo>
                  <a:lnTo>
                    <a:pt x="530611" y="68278"/>
                  </a:lnTo>
                  <a:lnTo>
                    <a:pt x="514349" y="66801"/>
                  </a:lnTo>
                  <a:close/>
                </a:path>
                <a:path w="937894" h="332104">
                  <a:moveTo>
                    <a:pt x="699389" y="66801"/>
                  </a:moveTo>
                  <a:lnTo>
                    <a:pt x="649864" y="81268"/>
                  </a:lnTo>
                  <a:lnTo>
                    <a:pt x="617061" y="122999"/>
                  </a:lnTo>
                  <a:lnTo>
                    <a:pt x="610616" y="162559"/>
                  </a:lnTo>
                  <a:lnTo>
                    <a:pt x="612112" y="182727"/>
                  </a:lnTo>
                  <a:lnTo>
                    <a:pt x="634365" y="229107"/>
                  </a:lnTo>
                  <a:lnTo>
                    <a:pt x="680852" y="251485"/>
                  </a:lnTo>
                  <a:lnTo>
                    <a:pt x="701166" y="252983"/>
                  </a:lnTo>
                  <a:lnTo>
                    <a:pt x="719937" y="252152"/>
                  </a:lnTo>
                  <a:lnTo>
                    <a:pt x="736838" y="249666"/>
                  </a:lnTo>
                  <a:lnTo>
                    <a:pt x="751905" y="245536"/>
                  </a:lnTo>
                  <a:lnTo>
                    <a:pt x="765174" y="239775"/>
                  </a:lnTo>
                  <a:lnTo>
                    <a:pt x="765174" y="214121"/>
                  </a:lnTo>
                  <a:lnTo>
                    <a:pt x="713612" y="214121"/>
                  </a:lnTo>
                  <a:lnTo>
                    <a:pt x="693350" y="211697"/>
                  </a:lnTo>
                  <a:lnTo>
                    <a:pt x="678481" y="204438"/>
                  </a:lnTo>
                  <a:lnTo>
                    <a:pt x="669018" y="192369"/>
                  </a:lnTo>
                  <a:lnTo>
                    <a:pt x="664972" y="175513"/>
                  </a:lnTo>
                  <a:lnTo>
                    <a:pt x="780796" y="175513"/>
                  </a:lnTo>
                  <a:lnTo>
                    <a:pt x="780796" y="152400"/>
                  </a:lnTo>
                  <a:lnTo>
                    <a:pt x="780046" y="141858"/>
                  </a:lnTo>
                  <a:lnTo>
                    <a:pt x="664591" y="141858"/>
                  </a:lnTo>
                  <a:lnTo>
                    <a:pt x="666113" y="134020"/>
                  </a:lnTo>
                  <a:lnTo>
                    <a:pt x="690244" y="103631"/>
                  </a:lnTo>
                  <a:lnTo>
                    <a:pt x="769384" y="103631"/>
                  </a:lnTo>
                  <a:lnTo>
                    <a:pt x="768794" y="102340"/>
                  </a:lnTo>
                  <a:lnTo>
                    <a:pt x="759460" y="89788"/>
                  </a:lnTo>
                  <a:lnTo>
                    <a:pt x="747770" y="79714"/>
                  </a:lnTo>
                  <a:lnTo>
                    <a:pt x="733853" y="72532"/>
                  </a:lnTo>
                  <a:lnTo>
                    <a:pt x="717722" y="68232"/>
                  </a:lnTo>
                  <a:lnTo>
                    <a:pt x="699389" y="66801"/>
                  </a:lnTo>
                  <a:close/>
                </a:path>
                <a:path w="937894" h="332104">
                  <a:moveTo>
                    <a:pt x="765174" y="200278"/>
                  </a:moveTo>
                  <a:lnTo>
                    <a:pt x="753600" y="206353"/>
                  </a:lnTo>
                  <a:lnTo>
                    <a:pt x="741156" y="210677"/>
                  </a:lnTo>
                  <a:lnTo>
                    <a:pt x="727831" y="213262"/>
                  </a:lnTo>
                  <a:lnTo>
                    <a:pt x="713612" y="214121"/>
                  </a:lnTo>
                  <a:lnTo>
                    <a:pt x="765174" y="214121"/>
                  </a:lnTo>
                  <a:lnTo>
                    <a:pt x="765174" y="200278"/>
                  </a:lnTo>
                  <a:close/>
                </a:path>
                <a:path w="937894" h="332104">
                  <a:moveTo>
                    <a:pt x="769384" y="103631"/>
                  </a:moveTo>
                  <a:lnTo>
                    <a:pt x="699135" y="103631"/>
                  </a:lnTo>
                  <a:lnTo>
                    <a:pt x="712636" y="106015"/>
                  </a:lnTo>
                  <a:lnTo>
                    <a:pt x="722280" y="113172"/>
                  </a:lnTo>
                  <a:lnTo>
                    <a:pt x="728067" y="125116"/>
                  </a:lnTo>
                  <a:lnTo>
                    <a:pt x="729996" y="141858"/>
                  </a:lnTo>
                  <a:lnTo>
                    <a:pt x="780046" y="141858"/>
                  </a:lnTo>
                  <a:lnTo>
                    <a:pt x="779462" y="133633"/>
                  </a:lnTo>
                  <a:lnTo>
                    <a:pt x="775462" y="116951"/>
                  </a:lnTo>
                  <a:lnTo>
                    <a:pt x="769384" y="103631"/>
                  </a:lnTo>
                  <a:close/>
                </a:path>
                <a:path w="937894" h="332104">
                  <a:moveTo>
                    <a:pt x="197103" y="283844"/>
                  </a:moveTo>
                  <a:lnTo>
                    <a:pt x="197103" y="327532"/>
                  </a:lnTo>
                  <a:lnTo>
                    <a:pt x="203938" y="329459"/>
                  </a:lnTo>
                  <a:lnTo>
                    <a:pt x="211677" y="330850"/>
                  </a:lnTo>
                  <a:lnTo>
                    <a:pt x="220321" y="331694"/>
                  </a:lnTo>
                  <a:lnTo>
                    <a:pt x="229869" y="331977"/>
                  </a:lnTo>
                  <a:lnTo>
                    <a:pt x="254400" y="327665"/>
                  </a:lnTo>
                  <a:lnTo>
                    <a:pt x="275621" y="314721"/>
                  </a:lnTo>
                  <a:lnTo>
                    <a:pt x="293556" y="293133"/>
                  </a:lnTo>
                  <a:lnTo>
                    <a:pt x="294982" y="290194"/>
                  </a:lnTo>
                  <a:lnTo>
                    <a:pt x="212216" y="290194"/>
                  </a:lnTo>
                  <a:lnTo>
                    <a:pt x="204342" y="288035"/>
                  </a:lnTo>
                  <a:lnTo>
                    <a:pt x="197103" y="283844"/>
                  </a:lnTo>
                  <a:close/>
                </a:path>
                <a:path w="937894" h="332104">
                  <a:moveTo>
                    <a:pt x="248157" y="71119"/>
                  </a:moveTo>
                  <a:lnTo>
                    <a:pt x="187578" y="71119"/>
                  </a:lnTo>
                  <a:lnTo>
                    <a:pt x="259587" y="248284"/>
                  </a:lnTo>
                  <a:lnTo>
                    <a:pt x="250316" y="270255"/>
                  </a:lnTo>
                  <a:lnTo>
                    <a:pt x="245338" y="278997"/>
                  </a:lnTo>
                  <a:lnTo>
                    <a:pt x="238775" y="285226"/>
                  </a:lnTo>
                  <a:lnTo>
                    <a:pt x="230618" y="288954"/>
                  </a:lnTo>
                  <a:lnTo>
                    <a:pt x="220853" y="290194"/>
                  </a:lnTo>
                  <a:lnTo>
                    <a:pt x="294982" y="290194"/>
                  </a:lnTo>
                  <a:lnTo>
                    <a:pt x="308228" y="262889"/>
                  </a:lnTo>
                  <a:lnTo>
                    <a:pt x="330825" y="202819"/>
                  </a:lnTo>
                  <a:lnTo>
                    <a:pt x="286130" y="202819"/>
                  </a:lnTo>
                  <a:lnTo>
                    <a:pt x="284988" y="193675"/>
                  </a:lnTo>
                  <a:lnTo>
                    <a:pt x="283336" y="185800"/>
                  </a:lnTo>
                  <a:lnTo>
                    <a:pt x="281304" y="179069"/>
                  </a:lnTo>
                  <a:lnTo>
                    <a:pt x="248157" y="71119"/>
                  </a:lnTo>
                  <a:close/>
                </a:path>
                <a:path w="937894" h="332104">
                  <a:moveTo>
                    <a:pt x="126745" y="45592"/>
                  </a:moveTo>
                  <a:lnTo>
                    <a:pt x="70611" y="45592"/>
                  </a:lnTo>
                  <a:lnTo>
                    <a:pt x="70611" y="248665"/>
                  </a:lnTo>
                  <a:lnTo>
                    <a:pt x="126745" y="248665"/>
                  </a:lnTo>
                  <a:lnTo>
                    <a:pt x="126745" y="45592"/>
                  </a:lnTo>
                  <a:close/>
                </a:path>
                <a:path w="937894" h="332104">
                  <a:moveTo>
                    <a:pt x="380365" y="71119"/>
                  </a:moveTo>
                  <a:lnTo>
                    <a:pt x="326008" y="71119"/>
                  </a:lnTo>
                  <a:lnTo>
                    <a:pt x="292607" y="179450"/>
                  </a:lnTo>
                  <a:lnTo>
                    <a:pt x="289813" y="188340"/>
                  </a:lnTo>
                  <a:lnTo>
                    <a:pt x="287908" y="196087"/>
                  </a:lnTo>
                  <a:lnTo>
                    <a:pt x="286892" y="202819"/>
                  </a:lnTo>
                  <a:lnTo>
                    <a:pt x="330825" y="202819"/>
                  </a:lnTo>
                  <a:lnTo>
                    <a:pt x="380365" y="71119"/>
                  </a:lnTo>
                  <a:close/>
                </a:path>
                <a:path w="937894" h="332104">
                  <a:moveTo>
                    <a:pt x="197738" y="0"/>
                  </a:moveTo>
                  <a:lnTo>
                    <a:pt x="0" y="0"/>
                  </a:lnTo>
                  <a:lnTo>
                    <a:pt x="0" y="45592"/>
                  </a:lnTo>
                  <a:lnTo>
                    <a:pt x="197738" y="45592"/>
                  </a:lnTo>
                  <a:lnTo>
                    <a:pt x="197738" y="0"/>
                  </a:lnTo>
                  <a:close/>
                </a:path>
                <a:path w="937894" h="332104">
                  <a:moveTo>
                    <a:pt x="801623" y="199516"/>
                  </a:moveTo>
                  <a:lnTo>
                    <a:pt x="801623" y="243966"/>
                  </a:lnTo>
                  <a:lnTo>
                    <a:pt x="814383" y="247894"/>
                  </a:lnTo>
                  <a:lnTo>
                    <a:pt x="827690" y="250713"/>
                  </a:lnTo>
                  <a:lnTo>
                    <a:pt x="841521" y="252414"/>
                  </a:lnTo>
                  <a:lnTo>
                    <a:pt x="855853" y="252983"/>
                  </a:lnTo>
                  <a:lnTo>
                    <a:pt x="863782" y="252773"/>
                  </a:lnTo>
                  <a:lnTo>
                    <a:pt x="906966" y="242808"/>
                  </a:lnTo>
                  <a:lnTo>
                    <a:pt x="933940" y="215645"/>
                  </a:lnTo>
                  <a:lnTo>
                    <a:pt x="853947" y="215645"/>
                  </a:lnTo>
                  <a:lnTo>
                    <a:pt x="847925" y="215405"/>
                  </a:lnTo>
                  <a:lnTo>
                    <a:pt x="808384" y="203350"/>
                  </a:lnTo>
                  <a:lnTo>
                    <a:pt x="801623" y="199516"/>
                  </a:lnTo>
                  <a:close/>
                </a:path>
                <a:path w="937894" h="332104">
                  <a:moveTo>
                    <a:pt x="887222" y="66801"/>
                  </a:moveTo>
                  <a:lnTo>
                    <a:pt x="879347" y="66801"/>
                  </a:lnTo>
                  <a:lnTo>
                    <a:pt x="871874" y="66994"/>
                  </a:lnTo>
                  <a:lnTo>
                    <a:pt x="831119" y="76817"/>
                  </a:lnTo>
                  <a:lnTo>
                    <a:pt x="803243" y="109394"/>
                  </a:lnTo>
                  <a:lnTo>
                    <a:pt x="801623" y="130555"/>
                  </a:lnTo>
                  <a:lnTo>
                    <a:pt x="802640" y="136905"/>
                  </a:lnTo>
                  <a:lnTo>
                    <a:pt x="804544" y="142112"/>
                  </a:lnTo>
                  <a:lnTo>
                    <a:pt x="806449" y="147446"/>
                  </a:lnTo>
                  <a:lnTo>
                    <a:pt x="809116" y="152145"/>
                  </a:lnTo>
                  <a:lnTo>
                    <a:pt x="816483" y="160273"/>
                  </a:lnTo>
                  <a:lnTo>
                    <a:pt x="820928" y="163829"/>
                  </a:lnTo>
                  <a:lnTo>
                    <a:pt x="826389" y="166877"/>
                  </a:lnTo>
                  <a:lnTo>
                    <a:pt x="831722" y="169925"/>
                  </a:lnTo>
                  <a:lnTo>
                    <a:pt x="863472" y="181482"/>
                  </a:lnTo>
                  <a:lnTo>
                    <a:pt x="867791" y="183133"/>
                  </a:lnTo>
                  <a:lnTo>
                    <a:pt x="885316" y="196087"/>
                  </a:lnTo>
                  <a:lnTo>
                    <a:pt x="885316" y="204977"/>
                  </a:lnTo>
                  <a:lnTo>
                    <a:pt x="882522" y="209041"/>
                  </a:lnTo>
                  <a:lnTo>
                    <a:pt x="871347" y="214375"/>
                  </a:lnTo>
                  <a:lnTo>
                    <a:pt x="863727" y="215645"/>
                  </a:lnTo>
                  <a:lnTo>
                    <a:pt x="933940" y="215645"/>
                  </a:lnTo>
                  <a:lnTo>
                    <a:pt x="937850" y="186562"/>
                  </a:lnTo>
                  <a:lnTo>
                    <a:pt x="936752" y="180339"/>
                  </a:lnTo>
                  <a:lnTo>
                    <a:pt x="909700" y="150113"/>
                  </a:lnTo>
                  <a:lnTo>
                    <a:pt x="877697" y="137794"/>
                  </a:lnTo>
                  <a:lnTo>
                    <a:pt x="873505" y="136397"/>
                  </a:lnTo>
                  <a:lnTo>
                    <a:pt x="869822" y="134873"/>
                  </a:lnTo>
                  <a:lnTo>
                    <a:pt x="866521" y="133222"/>
                  </a:lnTo>
                  <a:lnTo>
                    <a:pt x="863091" y="131571"/>
                  </a:lnTo>
                  <a:lnTo>
                    <a:pt x="860424" y="129539"/>
                  </a:lnTo>
                  <a:lnTo>
                    <a:pt x="858392" y="127253"/>
                  </a:lnTo>
                  <a:lnTo>
                    <a:pt x="856234" y="124967"/>
                  </a:lnTo>
                  <a:lnTo>
                    <a:pt x="855217" y="122173"/>
                  </a:lnTo>
                  <a:lnTo>
                    <a:pt x="855330" y="116076"/>
                  </a:lnTo>
                  <a:lnTo>
                    <a:pt x="855853" y="114300"/>
                  </a:lnTo>
                  <a:lnTo>
                    <a:pt x="877950" y="104012"/>
                  </a:lnTo>
                  <a:lnTo>
                    <a:pt x="927227" y="104012"/>
                  </a:lnTo>
                  <a:lnTo>
                    <a:pt x="927227" y="73786"/>
                  </a:lnTo>
                  <a:lnTo>
                    <a:pt x="919353" y="71500"/>
                  </a:lnTo>
                  <a:lnTo>
                    <a:pt x="911352" y="69722"/>
                  </a:lnTo>
                  <a:lnTo>
                    <a:pt x="903160" y="68570"/>
                  </a:lnTo>
                  <a:lnTo>
                    <a:pt x="895096" y="67309"/>
                  </a:lnTo>
                  <a:lnTo>
                    <a:pt x="887222" y="66801"/>
                  </a:lnTo>
                  <a:close/>
                </a:path>
                <a:path w="937894" h="332104">
                  <a:moveTo>
                    <a:pt x="927227" y="104012"/>
                  </a:moveTo>
                  <a:lnTo>
                    <a:pt x="889254" y="104012"/>
                  </a:lnTo>
                  <a:lnTo>
                    <a:pt x="897000" y="105028"/>
                  </a:lnTo>
                  <a:lnTo>
                    <a:pt x="912748" y="109092"/>
                  </a:lnTo>
                  <a:lnTo>
                    <a:pt x="920241" y="112140"/>
                  </a:lnTo>
                  <a:lnTo>
                    <a:pt x="927227" y="116204"/>
                  </a:lnTo>
                  <a:lnTo>
                    <a:pt x="927227" y="1040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7962" y="4207637"/>
              <a:ext cx="83693" cy="11137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64437" y="4174617"/>
              <a:ext cx="542925" cy="260985"/>
            </a:xfrm>
            <a:custGeom>
              <a:avLst/>
              <a:gdLst/>
              <a:ahLst/>
              <a:cxnLst/>
              <a:rect l="l" t="t" r="r" b="b"/>
              <a:pathLst>
                <a:path w="542925" h="260985">
                  <a:moveTo>
                    <a:pt x="511556" y="32511"/>
                  </a:moveTo>
                  <a:lnTo>
                    <a:pt x="502665" y="32511"/>
                  </a:lnTo>
                  <a:lnTo>
                    <a:pt x="495173" y="36194"/>
                  </a:lnTo>
                  <a:lnTo>
                    <a:pt x="477012" y="70738"/>
                  </a:lnTo>
                  <a:lnTo>
                    <a:pt x="542417" y="70738"/>
                  </a:lnTo>
                  <a:lnTo>
                    <a:pt x="540488" y="53996"/>
                  </a:lnTo>
                  <a:lnTo>
                    <a:pt x="534701" y="42052"/>
                  </a:lnTo>
                  <a:lnTo>
                    <a:pt x="525057" y="34895"/>
                  </a:lnTo>
                  <a:lnTo>
                    <a:pt x="511556" y="32511"/>
                  </a:lnTo>
                  <a:close/>
                </a:path>
                <a:path w="542925" h="260985">
                  <a:moveTo>
                    <a:pt x="0" y="0"/>
                  </a:moveTo>
                  <a:lnTo>
                    <a:pt x="60578" y="0"/>
                  </a:lnTo>
                  <a:lnTo>
                    <a:pt x="93725" y="107949"/>
                  </a:lnTo>
                  <a:lnTo>
                    <a:pt x="95757" y="114680"/>
                  </a:lnTo>
                  <a:lnTo>
                    <a:pt x="97409" y="122554"/>
                  </a:lnTo>
                  <a:lnTo>
                    <a:pt x="98551" y="131698"/>
                  </a:lnTo>
                  <a:lnTo>
                    <a:pt x="99313" y="131698"/>
                  </a:lnTo>
                  <a:lnTo>
                    <a:pt x="100329" y="124967"/>
                  </a:lnTo>
                  <a:lnTo>
                    <a:pt x="102234" y="117220"/>
                  </a:lnTo>
                  <a:lnTo>
                    <a:pt x="105028" y="108330"/>
                  </a:lnTo>
                  <a:lnTo>
                    <a:pt x="138429" y="0"/>
                  </a:lnTo>
                  <a:lnTo>
                    <a:pt x="192786" y="0"/>
                  </a:lnTo>
                  <a:lnTo>
                    <a:pt x="120650" y="191769"/>
                  </a:lnTo>
                  <a:lnTo>
                    <a:pt x="105977" y="222013"/>
                  </a:lnTo>
                  <a:lnTo>
                    <a:pt x="88042" y="243601"/>
                  </a:lnTo>
                  <a:lnTo>
                    <a:pt x="66821" y="256545"/>
                  </a:lnTo>
                  <a:lnTo>
                    <a:pt x="42290" y="260857"/>
                  </a:lnTo>
                  <a:lnTo>
                    <a:pt x="32742" y="260574"/>
                  </a:lnTo>
                  <a:lnTo>
                    <a:pt x="24098" y="259730"/>
                  </a:lnTo>
                  <a:lnTo>
                    <a:pt x="16359" y="258339"/>
                  </a:lnTo>
                  <a:lnTo>
                    <a:pt x="9525" y="256412"/>
                  </a:lnTo>
                  <a:lnTo>
                    <a:pt x="9525" y="212724"/>
                  </a:lnTo>
                  <a:lnTo>
                    <a:pt x="16763" y="216915"/>
                  </a:lnTo>
                  <a:lnTo>
                    <a:pt x="24637" y="219074"/>
                  </a:lnTo>
                  <a:lnTo>
                    <a:pt x="33274" y="219074"/>
                  </a:lnTo>
                  <a:lnTo>
                    <a:pt x="43039" y="217834"/>
                  </a:lnTo>
                  <a:lnTo>
                    <a:pt x="51196" y="214106"/>
                  </a:lnTo>
                  <a:lnTo>
                    <a:pt x="57759" y="207877"/>
                  </a:lnTo>
                  <a:lnTo>
                    <a:pt x="62737" y="199135"/>
                  </a:lnTo>
                  <a:lnTo>
                    <a:pt x="72009" y="17716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2902" y="4165727"/>
              <a:ext cx="336423" cy="19532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276858" y="4103497"/>
              <a:ext cx="586740" cy="330835"/>
            </a:xfrm>
            <a:custGeom>
              <a:avLst/>
              <a:gdLst/>
              <a:ahLst/>
              <a:cxnLst/>
              <a:rect l="l" t="t" r="r" b="b"/>
              <a:pathLst>
                <a:path w="586739" h="330835">
                  <a:moveTo>
                    <a:pt x="514349" y="66801"/>
                  </a:moveTo>
                  <a:lnTo>
                    <a:pt x="557230" y="80089"/>
                  </a:lnTo>
                  <a:lnTo>
                    <a:pt x="581739" y="118332"/>
                  </a:lnTo>
                  <a:lnTo>
                    <a:pt x="586485" y="154812"/>
                  </a:lnTo>
                  <a:lnTo>
                    <a:pt x="585106" y="175910"/>
                  </a:lnTo>
                  <a:lnTo>
                    <a:pt x="564515" y="226059"/>
                  </a:lnTo>
                  <a:lnTo>
                    <a:pt x="523456" y="251295"/>
                  </a:lnTo>
                  <a:lnTo>
                    <a:pt x="506094" y="252983"/>
                  </a:lnTo>
                  <a:lnTo>
                    <a:pt x="491043" y="251414"/>
                  </a:lnTo>
                  <a:lnTo>
                    <a:pt x="477885" y="246713"/>
                  </a:lnTo>
                  <a:lnTo>
                    <a:pt x="466607" y="238892"/>
                  </a:lnTo>
                  <a:lnTo>
                    <a:pt x="457199" y="227964"/>
                  </a:lnTo>
                  <a:lnTo>
                    <a:pt x="456565" y="227964"/>
                  </a:lnTo>
                  <a:lnTo>
                    <a:pt x="456565" y="330326"/>
                  </a:lnTo>
                  <a:lnTo>
                    <a:pt x="401828" y="330326"/>
                  </a:lnTo>
                  <a:lnTo>
                    <a:pt x="401828" y="71119"/>
                  </a:lnTo>
                  <a:lnTo>
                    <a:pt x="456565" y="71119"/>
                  </a:lnTo>
                  <a:lnTo>
                    <a:pt x="456565" y="97789"/>
                  </a:lnTo>
                  <a:lnTo>
                    <a:pt x="457199" y="97789"/>
                  </a:lnTo>
                  <a:lnTo>
                    <a:pt x="468415" y="84214"/>
                  </a:lnTo>
                  <a:lnTo>
                    <a:pt x="481679" y="74533"/>
                  </a:lnTo>
                  <a:lnTo>
                    <a:pt x="496990" y="68732"/>
                  </a:lnTo>
                  <a:lnTo>
                    <a:pt x="514349" y="66801"/>
                  </a:lnTo>
                  <a:close/>
                </a:path>
                <a:path w="586739" h="330835">
                  <a:moveTo>
                    <a:pt x="0" y="0"/>
                  </a:moveTo>
                  <a:lnTo>
                    <a:pt x="197738" y="0"/>
                  </a:lnTo>
                  <a:lnTo>
                    <a:pt x="197738" y="45592"/>
                  </a:lnTo>
                  <a:lnTo>
                    <a:pt x="126745" y="45592"/>
                  </a:lnTo>
                  <a:lnTo>
                    <a:pt x="126745" y="248665"/>
                  </a:lnTo>
                  <a:lnTo>
                    <a:pt x="70611" y="248665"/>
                  </a:lnTo>
                  <a:lnTo>
                    <a:pt x="70611" y="45592"/>
                  </a:lnTo>
                  <a:lnTo>
                    <a:pt x="0" y="45592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258950" y="3985386"/>
            <a:ext cx="9779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20" b="1">
                <a:latin typeface="Segoe UI"/>
                <a:cs typeface="Segoe UI"/>
              </a:rPr>
              <a:t>T</a:t>
            </a:r>
            <a:r>
              <a:rPr dirty="0" sz="2800" spc="-10" b="1">
                <a:latin typeface="Segoe UI"/>
                <a:cs typeface="Segoe UI"/>
              </a:rPr>
              <a:t>y</a:t>
            </a:r>
            <a:r>
              <a:rPr dirty="0" sz="2800" spc="-15" b="1">
                <a:latin typeface="Segoe UI"/>
                <a:cs typeface="Segoe UI"/>
              </a:rPr>
              <a:t>p</a:t>
            </a:r>
            <a:r>
              <a:rPr dirty="0" sz="2800" spc="-5" b="1">
                <a:latin typeface="Segoe UI"/>
                <a:cs typeface="Segoe UI"/>
              </a:rPr>
              <a:t>es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42715" y="2473451"/>
            <a:ext cx="6763511" cy="3496055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7341" y="462533"/>
            <a:ext cx="1017524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3200">
                <a:uFill>
                  <a:solidFill>
                    <a:srgbClr val="171717"/>
                  </a:solidFill>
                </a:uFill>
              </a:rPr>
              <a:t>Selection</a:t>
            </a:r>
            <a:r>
              <a:rPr dirty="0" u="heavy" sz="3200" spc="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z="3200" spc="-25">
                <a:uFill>
                  <a:solidFill>
                    <a:srgbClr val="171717"/>
                  </a:solidFill>
                </a:uFill>
              </a:rPr>
              <a:t>of</a:t>
            </a:r>
            <a:r>
              <a:rPr dirty="0" u="heavy" sz="3200">
                <a:uFill>
                  <a:solidFill>
                    <a:srgbClr val="171717"/>
                  </a:solidFill>
                </a:uFill>
              </a:rPr>
              <a:t> Suitable</a:t>
            </a:r>
            <a:r>
              <a:rPr dirty="0" u="heavy" sz="3200" spc="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z="3200" spc="-5">
                <a:uFill>
                  <a:solidFill>
                    <a:srgbClr val="171717"/>
                  </a:solidFill>
                </a:uFill>
              </a:rPr>
              <a:t>Data</a:t>
            </a:r>
            <a:r>
              <a:rPr dirty="0" u="heavy" sz="3200" spc="1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z="3200" spc="-5">
                <a:uFill>
                  <a:solidFill>
                    <a:srgbClr val="171717"/>
                  </a:solidFill>
                </a:uFill>
              </a:rPr>
              <a:t>Collection</a:t>
            </a:r>
            <a:r>
              <a:rPr dirty="0" u="heavy" sz="3200" spc="3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z="3200" spc="-5">
                <a:uFill>
                  <a:solidFill>
                    <a:srgbClr val="171717"/>
                  </a:solidFill>
                </a:uFill>
              </a:rPr>
              <a:t>Method</a:t>
            </a:r>
            <a:r>
              <a:rPr dirty="0" u="heavy" sz="3200" spc="1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z="3200" spc="-5">
                <a:uFill>
                  <a:solidFill>
                    <a:srgbClr val="171717"/>
                  </a:solidFill>
                </a:uFill>
              </a:rPr>
              <a:t>(Conti.)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4688" y="1411279"/>
            <a:ext cx="9100384" cy="41336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7341" y="336880"/>
            <a:ext cx="585533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 spc="-15"/>
              <a:t> </a:t>
            </a:r>
            <a:r>
              <a:rPr dirty="0" spc="-5"/>
              <a:t>01</a:t>
            </a:r>
            <a:r>
              <a:rPr dirty="0" spc="-10"/>
              <a:t> </a:t>
            </a:r>
            <a:r>
              <a:rPr dirty="0"/>
              <a:t>–</a:t>
            </a:r>
            <a:r>
              <a:rPr dirty="0" spc="-5"/>
              <a:t> Data</a:t>
            </a:r>
            <a:r>
              <a:rPr dirty="0" spc="-25"/>
              <a:t> </a:t>
            </a:r>
            <a:r>
              <a:rPr dirty="0" spc="-10"/>
              <a:t>Formats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970788"/>
            <a:ext cx="5867400" cy="0"/>
          </a:xfrm>
          <a:custGeom>
            <a:avLst/>
            <a:gdLst/>
            <a:ahLst/>
            <a:cxnLst/>
            <a:rect l="l" t="t" r="r" b="b"/>
            <a:pathLst>
              <a:path w="5867400" h="0">
                <a:moveTo>
                  <a:pt x="0" y="0"/>
                </a:moveTo>
                <a:lnTo>
                  <a:pt x="586740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707" y="1389888"/>
            <a:ext cx="10307514" cy="442430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7341" y="336880"/>
            <a:ext cx="585533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 spc="-10"/>
              <a:t> </a:t>
            </a:r>
            <a:r>
              <a:rPr dirty="0"/>
              <a:t>02</a:t>
            </a:r>
            <a:r>
              <a:rPr dirty="0" spc="-15"/>
              <a:t> </a:t>
            </a:r>
            <a:r>
              <a:rPr dirty="0"/>
              <a:t>–</a:t>
            </a:r>
            <a:r>
              <a:rPr dirty="0" spc="-10"/>
              <a:t> </a:t>
            </a:r>
            <a:r>
              <a:rPr dirty="0" spc="-5"/>
              <a:t>Data</a:t>
            </a:r>
            <a:r>
              <a:rPr dirty="0" spc="-25"/>
              <a:t> </a:t>
            </a:r>
            <a:r>
              <a:rPr dirty="0" spc="-10"/>
              <a:t>Formats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970788"/>
            <a:ext cx="5867400" cy="0"/>
          </a:xfrm>
          <a:custGeom>
            <a:avLst/>
            <a:gdLst/>
            <a:ahLst/>
            <a:cxnLst/>
            <a:rect l="l" t="t" r="r" b="b"/>
            <a:pathLst>
              <a:path w="5867400" h="0">
                <a:moveTo>
                  <a:pt x="0" y="0"/>
                </a:moveTo>
                <a:lnTo>
                  <a:pt x="586740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355" y="1374647"/>
            <a:ext cx="9655013" cy="41087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7341" y="336880"/>
            <a:ext cx="585533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 spc="-10"/>
              <a:t> </a:t>
            </a:r>
            <a:r>
              <a:rPr dirty="0"/>
              <a:t>03</a:t>
            </a:r>
            <a:r>
              <a:rPr dirty="0" spc="-15"/>
              <a:t> </a:t>
            </a:r>
            <a:r>
              <a:rPr dirty="0"/>
              <a:t>–</a:t>
            </a:r>
            <a:r>
              <a:rPr dirty="0" spc="-10"/>
              <a:t> </a:t>
            </a:r>
            <a:r>
              <a:rPr dirty="0" spc="-5"/>
              <a:t>Data</a:t>
            </a:r>
            <a:r>
              <a:rPr dirty="0" spc="-25"/>
              <a:t> </a:t>
            </a:r>
            <a:r>
              <a:rPr dirty="0" spc="-10"/>
              <a:t>Formats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970788"/>
            <a:ext cx="5867400" cy="0"/>
          </a:xfrm>
          <a:custGeom>
            <a:avLst/>
            <a:gdLst/>
            <a:ahLst/>
            <a:cxnLst/>
            <a:rect l="l" t="t" r="r" b="b"/>
            <a:pathLst>
              <a:path w="5867400" h="0">
                <a:moveTo>
                  <a:pt x="0" y="0"/>
                </a:moveTo>
                <a:lnTo>
                  <a:pt x="586740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1637" y="1441703"/>
            <a:ext cx="9801090" cy="418947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7341" y="336880"/>
            <a:ext cx="592264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Collecting </a:t>
            </a:r>
            <a:r>
              <a:rPr dirty="0" spc="-5"/>
              <a:t>Non-digital</a:t>
            </a:r>
            <a:r>
              <a:rPr dirty="0" spc="-15"/>
              <a:t> </a:t>
            </a:r>
            <a:r>
              <a:rPr dirty="0" spc="-10"/>
              <a:t>Data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970788"/>
            <a:ext cx="5867400" cy="0"/>
          </a:xfrm>
          <a:custGeom>
            <a:avLst/>
            <a:gdLst/>
            <a:ahLst/>
            <a:cxnLst/>
            <a:rect l="l" t="t" r="r" b="b"/>
            <a:pathLst>
              <a:path w="5867400" h="0">
                <a:moveTo>
                  <a:pt x="0" y="0"/>
                </a:moveTo>
                <a:lnTo>
                  <a:pt x="586740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5805" y="1155191"/>
            <a:ext cx="9624600" cy="470787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7341" y="336880"/>
            <a:ext cx="983805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Converting</a:t>
            </a:r>
            <a:r>
              <a:rPr dirty="0" spc="-5"/>
              <a:t> Non-digital</a:t>
            </a:r>
            <a:r>
              <a:rPr dirty="0"/>
              <a:t> </a:t>
            </a:r>
            <a:r>
              <a:rPr dirty="0" spc="-10"/>
              <a:t>Data</a:t>
            </a:r>
            <a:r>
              <a:rPr dirty="0"/>
              <a:t> </a:t>
            </a:r>
            <a:r>
              <a:rPr dirty="0" spc="-10"/>
              <a:t>into</a:t>
            </a:r>
            <a:r>
              <a:rPr dirty="0" spc="-15"/>
              <a:t> </a:t>
            </a:r>
            <a:r>
              <a:rPr dirty="0" spc="-5"/>
              <a:t>Digital</a:t>
            </a:r>
            <a:r>
              <a:rPr dirty="0" spc="-20"/>
              <a:t> </a:t>
            </a:r>
            <a:r>
              <a:rPr dirty="0" spc="-5"/>
              <a:t>Data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970788"/>
            <a:ext cx="9897745" cy="0"/>
          </a:xfrm>
          <a:custGeom>
            <a:avLst/>
            <a:gdLst/>
            <a:ahLst/>
            <a:cxnLst/>
            <a:rect l="l" t="t" r="r" b="b"/>
            <a:pathLst>
              <a:path w="9897745" h="0">
                <a:moveTo>
                  <a:pt x="0" y="0"/>
                </a:moveTo>
                <a:lnTo>
                  <a:pt x="989749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2688" y="1283881"/>
            <a:ext cx="9624284" cy="465599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7341" y="371932"/>
            <a:ext cx="1032192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Converting</a:t>
            </a:r>
            <a:r>
              <a:rPr dirty="0" sz="3200" spc="20"/>
              <a:t> </a:t>
            </a:r>
            <a:r>
              <a:rPr dirty="0" sz="3200" spc="-5"/>
              <a:t>Non-digital</a:t>
            </a:r>
            <a:r>
              <a:rPr dirty="0" sz="3200" spc="25"/>
              <a:t> </a:t>
            </a:r>
            <a:r>
              <a:rPr dirty="0" sz="3200" spc="-5"/>
              <a:t>Data</a:t>
            </a:r>
            <a:r>
              <a:rPr dirty="0" sz="3200" spc="10"/>
              <a:t> </a:t>
            </a:r>
            <a:r>
              <a:rPr dirty="0" sz="3200" spc="-5"/>
              <a:t>into</a:t>
            </a:r>
            <a:r>
              <a:rPr dirty="0" sz="3200" spc="5"/>
              <a:t> </a:t>
            </a:r>
            <a:r>
              <a:rPr dirty="0" sz="3200" spc="-5"/>
              <a:t>Digital</a:t>
            </a:r>
            <a:r>
              <a:rPr dirty="0" sz="3200" spc="55"/>
              <a:t> </a:t>
            </a:r>
            <a:r>
              <a:rPr dirty="0" sz="3200" spc="-5"/>
              <a:t>Data</a:t>
            </a:r>
            <a:r>
              <a:rPr dirty="0" sz="3200" spc="15"/>
              <a:t> </a:t>
            </a:r>
            <a:r>
              <a:rPr dirty="0" sz="3200"/>
              <a:t>(Conti.)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847344" y="970788"/>
            <a:ext cx="10185400" cy="0"/>
          </a:xfrm>
          <a:custGeom>
            <a:avLst/>
            <a:gdLst/>
            <a:ahLst/>
            <a:cxnLst/>
            <a:rect l="l" t="t" r="r" b="b"/>
            <a:pathLst>
              <a:path w="10185400" h="0">
                <a:moveTo>
                  <a:pt x="0" y="0"/>
                </a:moveTo>
                <a:lnTo>
                  <a:pt x="1018540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8066" y="1318260"/>
            <a:ext cx="9344973" cy="467431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7341" y="371932"/>
            <a:ext cx="1032192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Converting</a:t>
            </a:r>
            <a:r>
              <a:rPr dirty="0" sz="3200" spc="20"/>
              <a:t> </a:t>
            </a:r>
            <a:r>
              <a:rPr dirty="0" sz="3200" spc="-5"/>
              <a:t>Non-digital</a:t>
            </a:r>
            <a:r>
              <a:rPr dirty="0" sz="3200" spc="25"/>
              <a:t> </a:t>
            </a:r>
            <a:r>
              <a:rPr dirty="0" sz="3200" spc="-5"/>
              <a:t>Data</a:t>
            </a:r>
            <a:r>
              <a:rPr dirty="0" sz="3200" spc="10"/>
              <a:t> </a:t>
            </a:r>
            <a:r>
              <a:rPr dirty="0" sz="3200" spc="-5"/>
              <a:t>into</a:t>
            </a:r>
            <a:r>
              <a:rPr dirty="0" sz="3200" spc="5"/>
              <a:t> </a:t>
            </a:r>
            <a:r>
              <a:rPr dirty="0" sz="3200" spc="-5"/>
              <a:t>Digital</a:t>
            </a:r>
            <a:r>
              <a:rPr dirty="0" sz="3200" spc="55"/>
              <a:t> </a:t>
            </a:r>
            <a:r>
              <a:rPr dirty="0" sz="3200" spc="-5"/>
              <a:t>Data</a:t>
            </a:r>
            <a:r>
              <a:rPr dirty="0" sz="3200" spc="15"/>
              <a:t> </a:t>
            </a:r>
            <a:r>
              <a:rPr dirty="0" sz="3200"/>
              <a:t>(Conti.)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847344" y="970788"/>
            <a:ext cx="10185400" cy="0"/>
          </a:xfrm>
          <a:custGeom>
            <a:avLst/>
            <a:gdLst/>
            <a:ahLst/>
            <a:cxnLst/>
            <a:rect l="l" t="t" r="r" b="b"/>
            <a:pathLst>
              <a:path w="10185400" h="0">
                <a:moveTo>
                  <a:pt x="0" y="0"/>
                </a:moveTo>
                <a:lnTo>
                  <a:pt x="1018540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2916" y="1135380"/>
            <a:ext cx="9577956" cy="471135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7341" y="371932"/>
            <a:ext cx="1032192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Converting</a:t>
            </a:r>
            <a:r>
              <a:rPr dirty="0" sz="3200" spc="20"/>
              <a:t> </a:t>
            </a:r>
            <a:r>
              <a:rPr dirty="0" sz="3200" spc="-5"/>
              <a:t>Non-digital</a:t>
            </a:r>
            <a:r>
              <a:rPr dirty="0" sz="3200" spc="25"/>
              <a:t> </a:t>
            </a:r>
            <a:r>
              <a:rPr dirty="0" sz="3200" spc="-5"/>
              <a:t>Data</a:t>
            </a:r>
            <a:r>
              <a:rPr dirty="0" sz="3200" spc="10"/>
              <a:t> </a:t>
            </a:r>
            <a:r>
              <a:rPr dirty="0" sz="3200" spc="-5"/>
              <a:t>into</a:t>
            </a:r>
            <a:r>
              <a:rPr dirty="0" sz="3200" spc="5"/>
              <a:t> </a:t>
            </a:r>
            <a:r>
              <a:rPr dirty="0" sz="3200" spc="-5"/>
              <a:t>Digital</a:t>
            </a:r>
            <a:r>
              <a:rPr dirty="0" sz="3200" spc="55"/>
              <a:t> </a:t>
            </a:r>
            <a:r>
              <a:rPr dirty="0" sz="3200" spc="-5"/>
              <a:t>Data</a:t>
            </a:r>
            <a:r>
              <a:rPr dirty="0" sz="3200" spc="15"/>
              <a:t> </a:t>
            </a:r>
            <a:r>
              <a:rPr dirty="0" sz="3200"/>
              <a:t>(Conti.)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847344" y="970788"/>
            <a:ext cx="10185400" cy="0"/>
          </a:xfrm>
          <a:custGeom>
            <a:avLst/>
            <a:gdLst/>
            <a:ahLst/>
            <a:cxnLst/>
            <a:rect l="l" t="t" r="r" b="b"/>
            <a:pathLst>
              <a:path w="10185400" h="0">
                <a:moveTo>
                  <a:pt x="0" y="0"/>
                </a:moveTo>
                <a:lnTo>
                  <a:pt x="1018540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7433" y="1340884"/>
            <a:ext cx="9411172" cy="437611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7341" y="371932"/>
            <a:ext cx="1032192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Converting</a:t>
            </a:r>
            <a:r>
              <a:rPr dirty="0" sz="3200" spc="20"/>
              <a:t> </a:t>
            </a:r>
            <a:r>
              <a:rPr dirty="0" sz="3200" spc="-5"/>
              <a:t>Non-digital</a:t>
            </a:r>
            <a:r>
              <a:rPr dirty="0" sz="3200" spc="25"/>
              <a:t> </a:t>
            </a:r>
            <a:r>
              <a:rPr dirty="0" sz="3200" spc="-5"/>
              <a:t>Data</a:t>
            </a:r>
            <a:r>
              <a:rPr dirty="0" sz="3200" spc="10"/>
              <a:t> </a:t>
            </a:r>
            <a:r>
              <a:rPr dirty="0" sz="3200" spc="-5"/>
              <a:t>into</a:t>
            </a:r>
            <a:r>
              <a:rPr dirty="0" sz="3200" spc="5"/>
              <a:t> </a:t>
            </a:r>
            <a:r>
              <a:rPr dirty="0" sz="3200" spc="-5"/>
              <a:t>Digital</a:t>
            </a:r>
            <a:r>
              <a:rPr dirty="0" sz="3200" spc="55"/>
              <a:t> </a:t>
            </a:r>
            <a:r>
              <a:rPr dirty="0" sz="3200" spc="-5"/>
              <a:t>Data</a:t>
            </a:r>
            <a:r>
              <a:rPr dirty="0" sz="3200" spc="15"/>
              <a:t> </a:t>
            </a:r>
            <a:r>
              <a:rPr dirty="0" sz="3200"/>
              <a:t>(Conti.)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847344" y="970788"/>
            <a:ext cx="10185400" cy="0"/>
          </a:xfrm>
          <a:custGeom>
            <a:avLst/>
            <a:gdLst/>
            <a:ahLst/>
            <a:cxnLst/>
            <a:rect l="l" t="t" r="r" b="b"/>
            <a:pathLst>
              <a:path w="10185400" h="0">
                <a:moveTo>
                  <a:pt x="0" y="0"/>
                </a:moveTo>
                <a:lnTo>
                  <a:pt x="1018540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843" y="1138427"/>
            <a:ext cx="9822224" cy="490698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0308" y="813816"/>
            <a:ext cx="8693785" cy="0"/>
          </a:xfrm>
          <a:custGeom>
            <a:avLst/>
            <a:gdLst/>
            <a:ahLst/>
            <a:cxnLst/>
            <a:rect l="l" t="t" r="r" b="b"/>
            <a:pathLst>
              <a:path w="8693785" h="0">
                <a:moveTo>
                  <a:pt x="0" y="0"/>
                </a:moveTo>
                <a:lnTo>
                  <a:pt x="8693658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60677" y="2214656"/>
            <a:ext cx="1298575" cy="899794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indent="60960">
              <a:lnSpc>
                <a:spcPct val="100000"/>
              </a:lnSpc>
              <a:spcBef>
                <a:spcPts val="219"/>
              </a:spcBef>
            </a:pPr>
            <a:r>
              <a:rPr dirty="0" sz="2800" spc="-10" b="1">
                <a:latin typeface="Segoe UI"/>
                <a:cs typeface="Segoe UI"/>
              </a:rPr>
              <a:t>Wholly </a:t>
            </a:r>
            <a:r>
              <a:rPr dirty="0" sz="2800" spc="-760" b="1">
                <a:latin typeface="Segoe UI"/>
                <a:cs typeface="Segoe UI"/>
              </a:rPr>
              <a:t> </a:t>
            </a:r>
            <a:r>
              <a:rPr dirty="0" sz="2800" spc="-10" b="1">
                <a:latin typeface="Segoe UI"/>
                <a:cs typeface="Segoe UI"/>
              </a:rPr>
              <a:t>De</a:t>
            </a:r>
            <a:r>
              <a:rPr dirty="0" sz="2800" spc="5" b="1">
                <a:latin typeface="Segoe UI"/>
                <a:cs typeface="Segoe UI"/>
              </a:rPr>
              <a:t>r</a:t>
            </a:r>
            <a:r>
              <a:rPr dirty="0" sz="2800" spc="-10" b="1">
                <a:latin typeface="Segoe UI"/>
                <a:cs typeface="Segoe UI"/>
              </a:rPr>
              <a:t>i</a:t>
            </a:r>
            <a:r>
              <a:rPr dirty="0" sz="2800" spc="-40" b="1">
                <a:latin typeface="Segoe UI"/>
                <a:cs typeface="Segoe UI"/>
              </a:rPr>
              <a:t>v</a:t>
            </a:r>
            <a:r>
              <a:rPr dirty="0" sz="2800" spc="-5" b="1">
                <a:latin typeface="Segoe UI"/>
                <a:cs typeface="Segoe UI"/>
              </a:rPr>
              <a:t>ed</a:t>
            </a:r>
            <a:endParaRPr sz="28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94232" y="1216152"/>
            <a:ext cx="9973310" cy="4631690"/>
            <a:chOff x="1094232" y="1216152"/>
            <a:chExt cx="9973310" cy="4631690"/>
          </a:xfrm>
        </p:grpSpPr>
        <p:sp>
          <p:nvSpPr>
            <p:cNvPr id="6" name="object 6"/>
            <p:cNvSpPr/>
            <p:nvPr/>
          </p:nvSpPr>
          <p:spPr>
            <a:xfrm>
              <a:off x="1360932" y="1234440"/>
              <a:ext cx="9706610" cy="4596765"/>
            </a:xfrm>
            <a:custGeom>
              <a:avLst/>
              <a:gdLst/>
              <a:ahLst/>
              <a:cxnLst/>
              <a:rect l="l" t="t" r="r" b="b"/>
              <a:pathLst>
                <a:path w="9706610" h="4596765">
                  <a:moveTo>
                    <a:pt x="9706356" y="0"/>
                  </a:moveTo>
                  <a:lnTo>
                    <a:pt x="0" y="0"/>
                  </a:lnTo>
                  <a:lnTo>
                    <a:pt x="0" y="4596384"/>
                  </a:lnTo>
                  <a:lnTo>
                    <a:pt x="9706356" y="4596384"/>
                  </a:lnTo>
                  <a:lnTo>
                    <a:pt x="97063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4232" y="1216152"/>
              <a:ext cx="2680716" cy="463143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35194" y="3184651"/>
            <a:ext cx="105727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5" b="1">
                <a:latin typeface="Segoe UI"/>
                <a:cs typeface="Segoe UI"/>
              </a:rPr>
              <a:t>r</a:t>
            </a:r>
            <a:r>
              <a:rPr dirty="0" sz="2800" spc="-10" b="1">
                <a:latin typeface="Segoe UI"/>
                <a:cs typeface="Segoe UI"/>
              </a:rPr>
              <a:t>ocess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16939" y="108330"/>
            <a:ext cx="86398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Types</a:t>
            </a:r>
            <a:r>
              <a:rPr dirty="0" spc="-20"/>
              <a:t> </a:t>
            </a:r>
            <a:r>
              <a:rPr dirty="0" spc="-30"/>
              <a:t>of</a:t>
            </a:r>
            <a:r>
              <a:rPr dirty="0" spc="-15"/>
              <a:t> </a:t>
            </a:r>
            <a:r>
              <a:rPr dirty="0" spc="-10"/>
              <a:t>Corpus</a:t>
            </a:r>
            <a:r>
              <a:rPr dirty="0" spc="10"/>
              <a:t> </a:t>
            </a:r>
            <a:r>
              <a:rPr dirty="0"/>
              <a:t>/</a:t>
            </a:r>
            <a:r>
              <a:rPr dirty="0" spc="-15"/>
              <a:t> </a:t>
            </a:r>
            <a:r>
              <a:rPr dirty="0" spc="-5"/>
              <a:t>Dataset</a:t>
            </a:r>
            <a:r>
              <a:rPr dirty="0" spc="15"/>
              <a:t> </a:t>
            </a:r>
            <a:r>
              <a:rPr dirty="0"/>
              <a:t>–</a:t>
            </a:r>
            <a:r>
              <a:rPr dirty="0" spc="-20"/>
              <a:t> </a:t>
            </a:r>
            <a:r>
              <a:rPr dirty="0" spc="-5"/>
              <a:t>NLP</a:t>
            </a:r>
            <a:r>
              <a:rPr dirty="0" spc="-10"/>
              <a:t> </a:t>
            </a:r>
            <a:r>
              <a:rPr dirty="0" spc="-5"/>
              <a:t>(Conti.)</a:t>
            </a: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9055" y="1004316"/>
            <a:ext cx="10533888" cy="4849368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7341" y="336880"/>
            <a:ext cx="487489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Collecting </a:t>
            </a:r>
            <a:r>
              <a:rPr dirty="0" spc="-5"/>
              <a:t>Digital</a:t>
            </a:r>
            <a:r>
              <a:rPr dirty="0" spc="-35"/>
              <a:t> </a:t>
            </a:r>
            <a:r>
              <a:rPr dirty="0" spc="-5"/>
              <a:t>Data</a:t>
            </a:r>
          </a:p>
        </p:txBody>
      </p:sp>
      <p:sp>
        <p:nvSpPr>
          <p:cNvPr id="4" name="object 4"/>
          <p:cNvSpPr/>
          <p:nvPr/>
        </p:nvSpPr>
        <p:spPr>
          <a:xfrm>
            <a:off x="847344" y="970788"/>
            <a:ext cx="4826000" cy="0"/>
          </a:xfrm>
          <a:custGeom>
            <a:avLst/>
            <a:gdLst/>
            <a:ahLst/>
            <a:cxnLst/>
            <a:rect l="l" t="t" r="r" b="b"/>
            <a:pathLst>
              <a:path w="4826000" h="0">
                <a:moveTo>
                  <a:pt x="0" y="0"/>
                </a:moveTo>
                <a:lnTo>
                  <a:pt x="482600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6932" y="1335529"/>
            <a:ext cx="9384155" cy="424407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7341" y="336880"/>
            <a:ext cx="660908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Collecting</a:t>
            </a:r>
            <a:r>
              <a:rPr dirty="0"/>
              <a:t> </a:t>
            </a:r>
            <a:r>
              <a:rPr dirty="0" spc="-5"/>
              <a:t>Digital</a:t>
            </a:r>
            <a:r>
              <a:rPr dirty="0" spc="-25"/>
              <a:t> </a:t>
            </a:r>
            <a:r>
              <a:rPr dirty="0" spc="-5"/>
              <a:t>Data</a:t>
            </a:r>
            <a:r>
              <a:rPr dirty="0" spc="-15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847344" y="970788"/>
            <a:ext cx="6519545" cy="0"/>
          </a:xfrm>
          <a:custGeom>
            <a:avLst/>
            <a:gdLst/>
            <a:ahLst/>
            <a:cxnLst/>
            <a:rect l="l" t="t" r="r" b="b"/>
            <a:pathLst>
              <a:path w="6519545" h="0">
                <a:moveTo>
                  <a:pt x="0" y="0"/>
                </a:moveTo>
                <a:lnTo>
                  <a:pt x="651929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9278" y="1131478"/>
            <a:ext cx="9655913" cy="498585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7341" y="336880"/>
            <a:ext cx="660908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Collecting</a:t>
            </a:r>
            <a:r>
              <a:rPr dirty="0"/>
              <a:t> </a:t>
            </a:r>
            <a:r>
              <a:rPr dirty="0" spc="-5"/>
              <a:t>Digital</a:t>
            </a:r>
            <a:r>
              <a:rPr dirty="0" spc="-25"/>
              <a:t> </a:t>
            </a:r>
            <a:r>
              <a:rPr dirty="0" spc="-5"/>
              <a:t>Data</a:t>
            </a:r>
            <a:r>
              <a:rPr dirty="0" spc="-15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847344" y="970788"/>
            <a:ext cx="6536690" cy="0"/>
          </a:xfrm>
          <a:custGeom>
            <a:avLst/>
            <a:gdLst/>
            <a:ahLst/>
            <a:cxnLst/>
            <a:rect l="l" t="t" r="r" b="b"/>
            <a:pathLst>
              <a:path w="6536690" h="0">
                <a:moveTo>
                  <a:pt x="0" y="0"/>
                </a:moveTo>
                <a:lnTo>
                  <a:pt x="6536308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2010" y="1407562"/>
            <a:ext cx="9201356" cy="378246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7341" y="323164"/>
            <a:ext cx="735457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Examples</a:t>
            </a:r>
            <a:r>
              <a:rPr dirty="0" spc="-10"/>
              <a:t> </a:t>
            </a:r>
            <a:r>
              <a:rPr dirty="0" b="0">
                <a:latin typeface="Calibri Light"/>
                <a:cs typeface="Calibri Light"/>
              </a:rPr>
              <a:t>–</a:t>
            </a:r>
            <a:r>
              <a:rPr dirty="0" spc="-10" b="0">
                <a:latin typeface="Calibri Light"/>
                <a:cs typeface="Calibri Light"/>
              </a:rPr>
              <a:t> </a:t>
            </a:r>
            <a:r>
              <a:rPr dirty="0" spc="-10"/>
              <a:t>Collecting</a:t>
            </a:r>
            <a:r>
              <a:rPr dirty="0" spc="5"/>
              <a:t> </a:t>
            </a:r>
            <a:r>
              <a:rPr dirty="0" spc="-5"/>
              <a:t>Digital</a:t>
            </a:r>
            <a:r>
              <a:rPr dirty="0" spc="-20"/>
              <a:t> </a:t>
            </a:r>
            <a:r>
              <a:rPr dirty="0" spc="-5"/>
              <a:t>Data</a:t>
            </a:r>
          </a:p>
        </p:txBody>
      </p:sp>
      <p:sp>
        <p:nvSpPr>
          <p:cNvPr id="4" name="object 4"/>
          <p:cNvSpPr/>
          <p:nvPr/>
        </p:nvSpPr>
        <p:spPr>
          <a:xfrm>
            <a:off x="847344" y="970788"/>
            <a:ext cx="7306945" cy="0"/>
          </a:xfrm>
          <a:custGeom>
            <a:avLst/>
            <a:gdLst/>
            <a:ahLst/>
            <a:cxnLst/>
            <a:rect l="l" t="t" r="r" b="b"/>
            <a:pathLst>
              <a:path w="7306945" h="0">
                <a:moveTo>
                  <a:pt x="0" y="0"/>
                </a:moveTo>
                <a:lnTo>
                  <a:pt x="730669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480" y="1336547"/>
            <a:ext cx="9822372" cy="444678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7341" y="323164"/>
            <a:ext cx="735457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Examples</a:t>
            </a:r>
            <a:r>
              <a:rPr dirty="0" spc="-10"/>
              <a:t> </a:t>
            </a:r>
            <a:r>
              <a:rPr dirty="0" b="0">
                <a:latin typeface="Calibri Light"/>
                <a:cs typeface="Calibri Light"/>
              </a:rPr>
              <a:t>–</a:t>
            </a:r>
            <a:r>
              <a:rPr dirty="0" spc="-10" b="0">
                <a:latin typeface="Calibri Light"/>
                <a:cs typeface="Calibri Light"/>
              </a:rPr>
              <a:t> </a:t>
            </a:r>
            <a:r>
              <a:rPr dirty="0" spc="-10"/>
              <a:t>Collecting</a:t>
            </a:r>
            <a:r>
              <a:rPr dirty="0" spc="5"/>
              <a:t> </a:t>
            </a:r>
            <a:r>
              <a:rPr dirty="0" spc="-5"/>
              <a:t>Digital</a:t>
            </a:r>
            <a:r>
              <a:rPr dirty="0" spc="-20"/>
              <a:t> </a:t>
            </a:r>
            <a:r>
              <a:rPr dirty="0" spc="-5"/>
              <a:t>Data</a:t>
            </a:r>
          </a:p>
        </p:txBody>
      </p:sp>
      <p:sp>
        <p:nvSpPr>
          <p:cNvPr id="4" name="object 4"/>
          <p:cNvSpPr/>
          <p:nvPr/>
        </p:nvSpPr>
        <p:spPr>
          <a:xfrm>
            <a:off x="847344" y="970788"/>
            <a:ext cx="7306945" cy="0"/>
          </a:xfrm>
          <a:custGeom>
            <a:avLst/>
            <a:gdLst/>
            <a:ahLst/>
            <a:cxnLst/>
            <a:rect l="l" t="t" r="r" b="b"/>
            <a:pathLst>
              <a:path w="7306945" h="0">
                <a:moveTo>
                  <a:pt x="0" y="0"/>
                </a:moveTo>
                <a:lnTo>
                  <a:pt x="730669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7577" y="1733550"/>
            <a:ext cx="9973047" cy="34099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7341" y="323164"/>
            <a:ext cx="908875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Examples </a:t>
            </a:r>
            <a:r>
              <a:rPr dirty="0" b="0">
                <a:latin typeface="Calibri Light"/>
                <a:cs typeface="Calibri Light"/>
              </a:rPr>
              <a:t>–</a:t>
            </a:r>
            <a:r>
              <a:rPr dirty="0" spc="-5" b="0">
                <a:latin typeface="Calibri Light"/>
                <a:cs typeface="Calibri Light"/>
              </a:rPr>
              <a:t> </a:t>
            </a:r>
            <a:r>
              <a:rPr dirty="0" spc="-10"/>
              <a:t>Collecting</a:t>
            </a:r>
            <a:r>
              <a:rPr dirty="0" spc="5"/>
              <a:t> </a:t>
            </a:r>
            <a:r>
              <a:rPr dirty="0" spc="-5"/>
              <a:t>Digital</a:t>
            </a:r>
            <a:r>
              <a:rPr dirty="0" spc="-15"/>
              <a:t> </a:t>
            </a:r>
            <a:r>
              <a:rPr dirty="0" spc="-5"/>
              <a:t>Data 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847344" y="970788"/>
            <a:ext cx="9059545" cy="0"/>
          </a:xfrm>
          <a:custGeom>
            <a:avLst/>
            <a:gdLst/>
            <a:ahLst/>
            <a:cxnLst/>
            <a:rect l="l" t="t" r="r" b="b"/>
            <a:pathLst>
              <a:path w="9059545" h="0">
                <a:moveTo>
                  <a:pt x="0" y="0"/>
                </a:moveTo>
                <a:lnTo>
                  <a:pt x="905929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344" y="1166423"/>
            <a:ext cx="10075011" cy="46237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7341" y="323164"/>
            <a:ext cx="908875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Examples </a:t>
            </a:r>
            <a:r>
              <a:rPr dirty="0" b="0">
                <a:latin typeface="Calibri Light"/>
                <a:cs typeface="Calibri Light"/>
              </a:rPr>
              <a:t>–</a:t>
            </a:r>
            <a:r>
              <a:rPr dirty="0" spc="-5" b="0">
                <a:latin typeface="Calibri Light"/>
                <a:cs typeface="Calibri Light"/>
              </a:rPr>
              <a:t> </a:t>
            </a:r>
            <a:r>
              <a:rPr dirty="0" spc="-10"/>
              <a:t>Collecting</a:t>
            </a:r>
            <a:r>
              <a:rPr dirty="0" spc="5"/>
              <a:t> </a:t>
            </a:r>
            <a:r>
              <a:rPr dirty="0" spc="-5"/>
              <a:t>Digital</a:t>
            </a:r>
            <a:r>
              <a:rPr dirty="0" spc="-15"/>
              <a:t> </a:t>
            </a:r>
            <a:r>
              <a:rPr dirty="0" spc="-5"/>
              <a:t>Data 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847344" y="970788"/>
            <a:ext cx="9059545" cy="0"/>
          </a:xfrm>
          <a:custGeom>
            <a:avLst/>
            <a:gdLst/>
            <a:ahLst/>
            <a:cxnLst/>
            <a:rect l="l" t="t" r="r" b="b"/>
            <a:pathLst>
              <a:path w="9059545" h="0">
                <a:moveTo>
                  <a:pt x="0" y="0"/>
                </a:moveTo>
                <a:lnTo>
                  <a:pt x="905929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344" y="1330785"/>
            <a:ext cx="9761942" cy="44794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7341" y="323164"/>
            <a:ext cx="908875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Examples </a:t>
            </a:r>
            <a:r>
              <a:rPr dirty="0" b="0">
                <a:latin typeface="Calibri Light"/>
                <a:cs typeface="Calibri Light"/>
              </a:rPr>
              <a:t>–</a:t>
            </a:r>
            <a:r>
              <a:rPr dirty="0" spc="-5" b="0">
                <a:latin typeface="Calibri Light"/>
                <a:cs typeface="Calibri Light"/>
              </a:rPr>
              <a:t> </a:t>
            </a:r>
            <a:r>
              <a:rPr dirty="0" spc="-10"/>
              <a:t>Collecting</a:t>
            </a:r>
            <a:r>
              <a:rPr dirty="0" spc="5"/>
              <a:t> </a:t>
            </a:r>
            <a:r>
              <a:rPr dirty="0" spc="-5"/>
              <a:t>Digital</a:t>
            </a:r>
            <a:r>
              <a:rPr dirty="0" spc="-15"/>
              <a:t> </a:t>
            </a:r>
            <a:r>
              <a:rPr dirty="0" spc="-5"/>
              <a:t>Data 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847344" y="970788"/>
            <a:ext cx="9059545" cy="0"/>
          </a:xfrm>
          <a:custGeom>
            <a:avLst/>
            <a:gdLst/>
            <a:ahLst/>
            <a:cxnLst/>
            <a:rect l="l" t="t" r="r" b="b"/>
            <a:pathLst>
              <a:path w="9059545" h="0">
                <a:moveTo>
                  <a:pt x="0" y="0"/>
                </a:moveTo>
                <a:lnTo>
                  <a:pt x="905929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2791" y="1222544"/>
            <a:ext cx="9460417" cy="457417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7341" y="323164"/>
            <a:ext cx="908875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Examples </a:t>
            </a:r>
            <a:r>
              <a:rPr dirty="0" b="0">
                <a:latin typeface="Calibri Light"/>
                <a:cs typeface="Calibri Light"/>
              </a:rPr>
              <a:t>–</a:t>
            </a:r>
            <a:r>
              <a:rPr dirty="0" spc="-5" b="0">
                <a:latin typeface="Calibri Light"/>
                <a:cs typeface="Calibri Light"/>
              </a:rPr>
              <a:t> </a:t>
            </a:r>
            <a:r>
              <a:rPr dirty="0" spc="-10"/>
              <a:t>Collecting</a:t>
            </a:r>
            <a:r>
              <a:rPr dirty="0" spc="5"/>
              <a:t> </a:t>
            </a:r>
            <a:r>
              <a:rPr dirty="0" spc="-5"/>
              <a:t>Digital</a:t>
            </a:r>
            <a:r>
              <a:rPr dirty="0" spc="-15"/>
              <a:t> </a:t>
            </a:r>
            <a:r>
              <a:rPr dirty="0" spc="-5"/>
              <a:t>Data 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847344" y="970788"/>
            <a:ext cx="9059545" cy="0"/>
          </a:xfrm>
          <a:custGeom>
            <a:avLst/>
            <a:gdLst/>
            <a:ahLst/>
            <a:cxnLst/>
            <a:rect l="l" t="t" r="r" b="b"/>
            <a:pathLst>
              <a:path w="9059545" h="0">
                <a:moveTo>
                  <a:pt x="0" y="0"/>
                </a:moveTo>
                <a:lnTo>
                  <a:pt x="905929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2798" y="1700195"/>
            <a:ext cx="10086866" cy="35545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7341" y="323164"/>
            <a:ext cx="908875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Examples </a:t>
            </a:r>
            <a:r>
              <a:rPr dirty="0" b="0">
                <a:latin typeface="Calibri Light"/>
                <a:cs typeface="Calibri Light"/>
              </a:rPr>
              <a:t>–</a:t>
            </a:r>
            <a:r>
              <a:rPr dirty="0" spc="-5" b="0">
                <a:latin typeface="Calibri Light"/>
                <a:cs typeface="Calibri Light"/>
              </a:rPr>
              <a:t> </a:t>
            </a:r>
            <a:r>
              <a:rPr dirty="0" spc="-10"/>
              <a:t>Collecting</a:t>
            </a:r>
            <a:r>
              <a:rPr dirty="0" spc="5"/>
              <a:t> </a:t>
            </a:r>
            <a:r>
              <a:rPr dirty="0" spc="-5"/>
              <a:t>Digital</a:t>
            </a:r>
            <a:r>
              <a:rPr dirty="0" spc="-15"/>
              <a:t> </a:t>
            </a:r>
            <a:r>
              <a:rPr dirty="0" spc="-5"/>
              <a:t>Data 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847344" y="970788"/>
            <a:ext cx="9059545" cy="0"/>
          </a:xfrm>
          <a:custGeom>
            <a:avLst/>
            <a:gdLst/>
            <a:ahLst/>
            <a:cxnLst/>
            <a:rect l="l" t="t" r="r" b="b"/>
            <a:pathLst>
              <a:path w="9059545" h="0">
                <a:moveTo>
                  <a:pt x="0" y="0"/>
                </a:moveTo>
                <a:lnTo>
                  <a:pt x="905929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9851" y="1854707"/>
            <a:ext cx="8627714" cy="28506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216534"/>
            <a:ext cx="769874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30" b="1">
                <a:latin typeface="Segoe UI"/>
                <a:cs typeface="Segoe UI"/>
              </a:rPr>
              <a:t>Types</a:t>
            </a:r>
            <a:r>
              <a:rPr dirty="0" sz="3200" spc="10" b="1">
                <a:latin typeface="Segoe UI"/>
                <a:cs typeface="Segoe UI"/>
              </a:rPr>
              <a:t> </a:t>
            </a:r>
            <a:r>
              <a:rPr dirty="0" sz="3200" spc="-25" b="1">
                <a:latin typeface="Segoe UI"/>
                <a:cs typeface="Segoe UI"/>
              </a:rPr>
              <a:t>of</a:t>
            </a:r>
            <a:r>
              <a:rPr dirty="0" sz="3200" spc="5" b="1">
                <a:latin typeface="Segoe UI"/>
                <a:cs typeface="Segoe UI"/>
              </a:rPr>
              <a:t> </a:t>
            </a:r>
            <a:r>
              <a:rPr dirty="0" sz="3200" spc="-5" b="1">
                <a:latin typeface="Segoe UI"/>
                <a:cs typeface="Segoe UI"/>
              </a:rPr>
              <a:t>Corpus</a:t>
            </a:r>
            <a:r>
              <a:rPr dirty="0" sz="3200" b="1">
                <a:latin typeface="Segoe UI"/>
                <a:cs typeface="Segoe UI"/>
              </a:rPr>
              <a:t> /</a:t>
            </a:r>
            <a:r>
              <a:rPr dirty="0" sz="3200" spc="5" b="1">
                <a:latin typeface="Segoe UI"/>
                <a:cs typeface="Segoe UI"/>
              </a:rPr>
              <a:t> </a:t>
            </a:r>
            <a:r>
              <a:rPr dirty="0" sz="3200" spc="-5" b="1">
                <a:latin typeface="Segoe UI"/>
                <a:cs typeface="Segoe UI"/>
              </a:rPr>
              <a:t>Dataset</a:t>
            </a:r>
            <a:r>
              <a:rPr dirty="0" sz="3200" spc="35" b="1">
                <a:latin typeface="Segoe UI"/>
                <a:cs typeface="Segoe UI"/>
              </a:rPr>
              <a:t> </a:t>
            </a:r>
            <a:r>
              <a:rPr dirty="0" sz="3200" b="1">
                <a:latin typeface="Segoe UI"/>
                <a:cs typeface="Segoe UI"/>
              </a:rPr>
              <a:t>–</a:t>
            </a:r>
            <a:r>
              <a:rPr dirty="0" sz="3200" spc="-5" b="1">
                <a:latin typeface="Segoe UI"/>
                <a:cs typeface="Segoe UI"/>
              </a:rPr>
              <a:t> NLP</a:t>
            </a:r>
            <a:r>
              <a:rPr dirty="0" sz="3200" spc="-15" b="1">
                <a:latin typeface="Segoe UI"/>
                <a:cs typeface="Segoe UI"/>
              </a:rPr>
              <a:t> </a:t>
            </a:r>
            <a:r>
              <a:rPr dirty="0" sz="3200" spc="-5" b="1">
                <a:latin typeface="Segoe UI"/>
                <a:cs typeface="Segoe UI"/>
              </a:rPr>
              <a:t>(Conti.)</a:t>
            </a:r>
            <a:endParaRPr sz="32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0308" y="813816"/>
            <a:ext cx="7731125" cy="43815"/>
          </a:xfrm>
          <a:custGeom>
            <a:avLst/>
            <a:gdLst/>
            <a:ahLst/>
            <a:cxnLst/>
            <a:rect l="l" t="t" r="r" b="b"/>
            <a:pathLst>
              <a:path w="7731125" h="43815">
                <a:moveTo>
                  <a:pt x="0" y="0"/>
                </a:moveTo>
                <a:lnTo>
                  <a:pt x="7731125" y="43687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60677" y="2214656"/>
            <a:ext cx="1298575" cy="899794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indent="60960">
              <a:lnSpc>
                <a:spcPct val="100000"/>
              </a:lnSpc>
              <a:spcBef>
                <a:spcPts val="219"/>
              </a:spcBef>
            </a:pPr>
            <a:r>
              <a:rPr dirty="0" sz="2800" spc="-10" b="1">
                <a:latin typeface="Segoe UI"/>
                <a:cs typeface="Segoe UI"/>
              </a:rPr>
              <a:t>Wholly </a:t>
            </a:r>
            <a:r>
              <a:rPr dirty="0" sz="2800" spc="-760" b="1">
                <a:latin typeface="Segoe UI"/>
                <a:cs typeface="Segoe UI"/>
              </a:rPr>
              <a:t> </a:t>
            </a:r>
            <a:r>
              <a:rPr dirty="0" sz="2800" spc="-10" b="1">
                <a:latin typeface="Segoe UI"/>
                <a:cs typeface="Segoe UI"/>
              </a:rPr>
              <a:t>De</a:t>
            </a:r>
            <a:r>
              <a:rPr dirty="0" sz="2800" spc="5" b="1">
                <a:latin typeface="Segoe UI"/>
                <a:cs typeface="Segoe UI"/>
              </a:rPr>
              <a:t>r</a:t>
            </a:r>
            <a:r>
              <a:rPr dirty="0" sz="2800" spc="-10" b="1">
                <a:latin typeface="Segoe UI"/>
                <a:cs typeface="Segoe UI"/>
              </a:rPr>
              <a:t>i</a:t>
            </a:r>
            <a:r>
              <a:rPr dirty="0" sz="2800" spc="-40" b="1">
                <a:latin typeface="Segoe UI"/>
                <a:cs typeface="Segoe UI"/>
              </a:rPr>
              <a:t>v</a:t>
            </a:r>
            <a:r>
              <a:rPr dirty="0" sz="2800" spc="-5" b="1">
                <a:latin typeface="Segoe UI"/>
                <a:cs typeface="Segoe UI"/>
              </a:rPr>
              <a:t>ed</a:t>
            </a:r>
            <a:endParaRPr sz="2800">
              <a:latin typeface="Segoe UI"/>
              <a:cs typeface="Segoe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94232" y="1216152"/>
            <a:ext cx="9973310" cy="4631690"/>
            <a:chOff x="1094232" y="1216152"/>
            <a:chExt cx="9973310" cy="4631690"/>
          </a:xfrm>
        </p:grpSpPr>
        <p:sp>
          <p:nvSpPr>
            <p:cNvPr id="7" name="object 7"/>
            <p:cNvSpPr/>
            <p:nvPr/>
          </p:nvSpPr>
          <p:spPr>
            <a:xfrm>
              <a:off x="1360932" y="1234440"/>
              <a:ext cx="9706610" cy="4596765"/>
            </a:xfrm>
            <a:custGeom>
              <a:avLst/>
              <a:gdLst/>
              <a:ahLst/>
              <a:cxnLst/>
              <a:rect l="l" t="t" r="r" b="b"/>
              <a:pathLst>
                <a:path w="9706610" h="4596765">
                  <a:moveTo>
                    <a:pt x="9706356" y="0"/>
                  </a:moveTo>
                  <a:lnTo>
                    <a:pt x="0" y="0"/>
                  </a:lnTo>
                  <a:lnTo>
                    <a:pt x="0" y="4596384"/>
                  </a:lnTo>
                  <a:lnTo>
                    <a:pt x="9706356" y="4596384"/>
                  </a:lnTo>
                  <a:lnTo>
                    <a:pt x="97063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4232" y="1216152"/>
              <a:ext cx="2680716" cy="463143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35194" y="3184651"/>
            <a:ext cx="105727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5" b="1">
                <a:latin typeface="Segoe UI"/>
                <a:cs typeface="Segoe UI"/>
              </a:rPr>
              <a:t>r</a:t>
            </a:r>
            <a:r>
              <a:rPr dirty="0" sz="2800" spc="-10" b="1">
                <a:latin typeface="Segoe UI"/>
                <a:cs typeface="Segoe UI"/>
              </a:rPr>
              <a:t>ocess</a:t>
            </a:r>
            <a:endParaRPr sz="2800">
              <a:latin typeface="Segoe UI"/>
              <a:cs typeface="Segoe U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93236" y="2948813"/>
            <a:ext cx="256540" cy="899794"/>
            <a:chOff x="3293236" y="2948813"/>
            <a:chExt cx="256540" cy="899794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3236" y="2948813"/>
              <a:ext cx="234950" cy="1953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14572" y="3654425"/>
              <a:ext cx="234950" cy="193801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200" y="1222247"/>
            <a:ext cx="10840212" cy="5058156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7341" y="323164"/>
            <a:ext cx="908875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Examples </a:t>
            </a:r>
            <a:r>
              <a:rPr dirty="0" b="0">
                <a:latin typeface="Calibri Light"/>
                <a:cs typeface="Calibri Light"/>
              </a:rPr>
              <a:t>–</a:t>
            </a:r>
            <a:r>
              <a:rPr dirty="0" spc="-5" b="0">
                <a:latin typeface="Calibri Light"/>
                <a:cs typeface="Calibri Light"/>
              </a:rPr>
              <a:t> </a:t>
            </a:r>
            <a:r>
              <a:rPr dirty="0" spc="-10"/>
              <a:t>Collecting</a:t>
            </a:r>
            <a:r>
              <a:rPr dirty="0" spc="5"/>
              <a:t> </a:t>
            </a:r>
            <a:r>
              <a:rPr dirty="0" spc="-5"/>
              <a:t>Digital</a:t>
            </a:r>
            <a:r>
              <a:rPr dirty="0" spc="-15"/>
              <a:t> </a:t>
            </a:r>
            <a:r>
              <a:rPr dirty="0" spc="-5"/>
              <a:t>Data 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847344" y="970788"/>
            <a:ext cx="9059545" cy="0"/>
          </a:xfrm>
          <a:custGeom>
            <a:avLst/>
            <a:gdLst/>
            <a:ahLst/>
            <a:cxnLst/>
            <a:rect l="l" t="t" r="r" b="b"/>
            <a:pathLst>
              <a:path w="9059545" h="0">
                <a:moveTo>
                  <a:pt x="0" y="0"/>
                </a:moveTo>
                <a:lnTo>
                  <a:pt x="905929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944" y="1338462"/>
            <a:ext cx="9749534" cy="42859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6942" y="166192"/>
            <a:ext cx="8689340" cy="953769"/>
          </a:xfrm>
          <a:prstGeom prst="rect"/>
        </p:spPr>
        <p:txBody>
          <a:bodyPr wrap="square" lIns="0" tIns="67945" rIns="0" bIns="0" rtlCol="0" vert="horz">
            <a:spAutoFit/>
          </a:bodyPr>
          <a:lstStyle/>
          <a:p>
            <a:pPr marL="2435860" marR="5080" indent="-2423795">
              <a:lnSpc>
                <a:spcPts val="3460"/>
              </a:lnSpc>
              <a:spcBef>
                <a:spcPts val="535"/>
              </a:spcBef>
            </a:pPr>
            <a:r>
              <a:rPr dirty="0" sz="3200"/>
              <a:t>8:</a:t>
            </a:r>
            <a:r>
              <a:rPr dirty="0" sz="3200" spc="-10"/>
              <a:t> </a:t>
            </a:r>
            <a:r>
              <a:rPr dirty="0" sz="3200"/>
              <a:t>Annotation</a:t>
            </a:r>
            <a:r>
              <a:rPr dirty="0" sz="3200" spc="5"/>
              <a:t> </a:t>
            </a:r>
            <a:r>
              <a:rPr dirty="0" sz="3200"/>
              <a:t>Guidelines</a:t>
            </a:r>
            <a:r>
              <a:rPr dirty="0" sz="3200" spc="10"/>
              <a:t> </a:t>
            </a:r>
            <a:r>
              <a:rPr dirty="0" sz="3200"/>
              <a:t>– </a:t>
            </a:r>
            <a:r>
              <a:rPr dirty="0" sz="3200" spc="-5"/>
              <a:t>Annotated</a:t>
            </a:r>
            <a:r>
              <a:rPr dirty="0" sz="3200" spc="-10"/>
              <a:t> </a:t>
            </a:r>
            <a:r>
              <a:rPr dirty="0" sz="3200" spc="-5"/>
              <a:t>Corpus </a:t>
            </a:r>
            <a:r>
              <a:rPr dirty="0" sz="3200" spc="-869"/>
              <a:t> </a:t>
            </a:r>
            <a:r>
              <a:rPr dirty="0" sz="3200" spc="-10"/>
              <a:t>Development</a:t>
            </a:r>
            <a:r>
              <a:rPr dirty="0" sz="3200" spc="25"/>
              <a:t> </a:t>
            </a:r>
            <a:r>
              <a:rPr dirty="0" sz="3200"/>
              <a:t>Issues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2040635" y="1182624"/>
            <a:ext cx="8636000" cy="0"/>
          </a:xfrm>
          <a:custGeom>
            <a:avLst/>
            <a:gdLst/>
            <a:ahLst/>
            <a:cxnLst/>
            <a:rect l="l" t="t" r="r" b="b"/>
            <a:pathLst>
              <a:path w="8636000" h="0">
                <a:moveTo>
                  <a:pt x="0" y="0"/>
                </a:moveTo>
                <a:lnTo>
                  <a:pt x="863600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6968" y="1778507"/>
            <a:ext cx="9203321" cy="383020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6942" y="166192"/>
            <a:ext cx="8689340" cy="953769"/>
          </a:xfrm>
          <a:prstGeom prst="rect"/>
        </p:spPr>
        <p:txBody>
          <a:bodyPr wrap="square" lIns="0" tIns="67945" rIns="0" bIns="0" rtlCol="0" vert="horz">
            <a:spAutoFit/>
          </a:bodyPr>
          <a:lstStyle/>
          <a:p>
            <a:pPr marL="2435860" marR="5080" indent="-2423795">
              <a:lnSpc>
                <a:spcPts val="3460"/>
              </a:lnSpc>
              <a:spcBef>
                <a:spcPts val="535"/>
              </a:spcBef>
            </a:pPr>
            <a:r>
              <a:rPr dirty="0" sz="3200"/>
              <a:t>8: </a:t>
            </a:r>
            <a:r>
              <a:rPr dirty="0" sz="3200" spc="-5"/>
              <a:t>Annotation</a:t>
            </a:r>
            <a:r>
              <a:rPr dirty="0" sz="3200"/>
              <a:t> Guidelines</a:t>
            </a:r>
            <a:r>
              <a:rPr dirty="0" sz="3200" spc="30"/>
              <a:t> </a:t>
            </a:r>
            <a:r>
              <a:rPr dirty="0" sz="3200"/>
              <a:t>–</a:t>
            </a:r>
            <a:r>
              <a:rPr dirty="0" sz="3200" spc="-5"/>
              <a:t> Annotated</a:t>
            </a:r>
            <a:r>
              <a:rPr dirty="0" sz="3200" spc="-15"/>
              <a:t> </a:t>
            </a:r>
            <a:r>
              <a:rPr dirty="0" sz="3200" spc="-5"/>
              <a:t>Corpus </a:t>
            </a:r>
            <a:r>
              <a:rPr dirty="0" sz="3200" spc="-869"/>
              <a:t> </a:t>
            </a:r>
            <a:r>
              <a:rPr dirty="0" sz="3200" spc="-10"/>
              <a:t>Development</a:t>
            </a:r>
            <a:r>
              <a:rPr dirty="0" sz="3200" spc="25"/>
              <a:t> </a:t>
            </a:r>
            <a:r>
              <a:rPr dirty="0" sz="3200"/>
              <a:t>Issues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2040635" y="1182624"/>
            <a:ext cx="8636000" cy="0"/>
          </a:xfrm>
          <a:custGeom>
            <a:avLst/>
            <a:gdLst/>
            <a:ahLst/>
            <a:cxnLst/>
            <a:rect l="l" t="t" r="r" b="b"/>
            <a:pathLst>
              <a:path w="8636000" h="0">
                <a:moveTo>
                  <a:pt x="0" y="0"/>
                </a:moveTo>
                <a:lnTo>
                  <a:pt x="863600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7077" y="2045601"/>
            <a:ext cx="8717989" cy="361839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57757" y="386333"/>
            <a:ext cx="1048639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9:</a:t>
            </a:r>
            <a:r>
              <a:rPr dirty="0" sz="3200" spc="-15"/>
              <a:t> </a:t>
            </a:r>
            <a:r>
              <a:rPr dirty="0" sz="3200"/>
              <a:t>Annotators</a:t>
            </a:r>
            <a:r>
              <a:rPr dirty="0" sz="3200" spc="15"/>
              <a:t> </a:t>
            </a:r>
            <a:r>
              <a:rPr dirty="0" sz="3200"/>
              <a:t>– </a:t>
            </a:r>
            <a:r>
              <a:rPr dirty="0" sz="3200" spc="-5"/>
              <a:t>Annotated</a:t>
            </a:r>
            <a:r>
              <a:rPr dirty="0" sz="3200" spc="15"/>
              <a:t> </a:t>
            </a:r>
            <a:r>
              <a:rPr dirty="0" sz="3200" spc="-5"/>
              <a:t>Corpus</a:t>
            </a:r>
            <a:r>
              <a:rPr dirty="0" sz="3200" spc="5"/>
              <a:t> </a:t>
            </a:r>
            <a:r>
              <a:rPr dirty="0" sz="3200" spc="-10"/>
              <a:t>Development</a:t>
            </a:r>
            <a:r>
              <a:rPr dirty="0" sz="3200" spc="35"/>
              <a:t> </a:t>
            </a:r>
            <a:r>
              <a:rPr dirty="0" sz="3200"/>
              <a:t>Issues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1100327" y="984503"/>
            <a:ext cx="10414000" cy="0"/>
          </a:xfrm>
          <a:custGeom>
            <a:avLst/>
            <a:gdLst/>
            <a:ahLst/>
            <a:cxnLst/>
            <a:rect l="l" t="t" r="r" b="b"/>
            <a:pathLst>
              <a:path w="10414000" h="0">
                <a:moveTo>
                  <a:pt x="0" y="0"/>
                </a:moveTo>
                <a:lnTo>
                  <a:pt x="1041400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3424" y="1354836"/>
            <a:ext cx="8662492" cy="444034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7906384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pc="-10">
                <a:uFill>
                  <a:solidFill>
                    <a:srgbClr val="171717"/>
                  </a:solidFill>
                </a:uFill>
              </a:rPr>
              <a:t>Annotations</a:t>
            </a:r>
            <a:r>
              <a:rPr dirty="0" u="heavy" spc="1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are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Present</a:t>
            </a:r>
            <a:r>
              <a:rPr dirty="0" u="heavy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in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>
                <a:uFill>
                  <a:solidFill>
                    <a:srgbClr val="171717"/>
                  </a:solidFill>
                </a:uFill>
              </a:rPr>
              <a:t>Raw</a:t>
            </a:r>
            <a:r>
              <a:rPr dirty="0" u="heavy" spc="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Data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6345" y="1284296"/>
            <a:ext cx="8837352" cy="438033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96399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pc="-10">
                <a:uFill>
                  <a:solidFill>
                    <a:srgbClr val="171717"/>
                  </a:solidFill>
                </a:uFill>
              </a:rPr>
              <a:t>Annotations</a:t>
            </a:r>
            <a:r>
              <a:rPr dirty="0" u="heavy" spc="1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are</a:t>
            </a:r>
            <a:r>
              <a:rPr dirty="0" u="heavy" spc="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Present</a:t>
            </a:r>
            <a:r>
              <a:rPr dirty="0" u="heavy" spc="1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in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>
                <a:uFill>
                  <a:solidFill>
                    <a:srgbClr val="171717"/>
                  </a:solidFill>
                </a:uFill>
              </a:rPr>
              <a:t>Raw</a:t>
            </a:r>
            <a:r>
              <a:rPr dirty="0" u="heavy" spc="1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Data 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939" y="1251203"/>
            <a:ext cx="9275827" cy="47115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88512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pc="-10">
                <a:uFill>
                  <a:solidFill>
                    <a:srgbClr val="171717"/>
                  </a:solidFill>
                </a:uFill>
              </a:rPr>
              <a:t>Annotations</a:t>
            </a:r>
            <a:r>
              <a:rPr dirty="0" u="heavy" spc="1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are</a:t>
            </a:r>
            <a:r>
              <a:rPr dirty="0" u="heavy" spc="1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Not 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Present</a:t>
            </a:r>
            <a:r>
              <a:rPr dirty="0" u="heavy" spc="2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in</a:t>
            </a:r>
            <a:r>
              <a:rPr dirty="0" u="heavy" spc="-1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>
                <a:uFill>
                  <a:solidFill>
                    <a:srgbClr val="171717"/>
                  </a:solidFill>
                </a:uFill>
              </a:rPr>
              <a:t>Raw</a:t>
            </a:r>
            <a:r>
              <a:rPr dirty="0" u="heavy" spc="-1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Data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5055" y="1281512"/>
            <a:ext cx="9739066" cy="438863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1058545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pc="-10">
                <a:uFill>
                  <a:solidFill>
                    <a:srgbClr val="171717"/>
                  </a:solidFill>
                </a:uFill>
              </a:rPr>
              <a:t>Annotations</a:t>
            </a:r>
            <a:r>
              <a:rPr dirty="0" u="heavy" spc="1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are</a:t>
            </a:r>
            <a:r>
              <a:rPr dirty="0" u="heavy" spc="2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Not 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Present</a:t>
            </a:r>
            <a:r>
              <a:rPr dirty="0" u="heavy" spc="3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in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>
                <a:uFill>
                  <a:solidFill>
                    <a:srgbClr val="171717"/>
                  </a:solidFill>
                </a:uFill>
              </a:rPr>
              <a:t>Raw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Data 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139" y="1195234"/>
            <a:ext cx="9379368" cy="48309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86333"/>
            <a:ext cx="1063180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/>
              <a:t>Example</a:t>
            </a:r>
            <a:r>
              <a:rPr dirty="0" sz="3200" spc="10"/>
              <a:t> </a:t>
            </a:r>
            <a:r>
              <a:rPr dirty="0" sz="3200"/>
              <a:t>– </a:t>
            </a:r>
            <a:r>
              <a:rPr dirty="0" sz="3200" spc="-5"/>
              <a:t>Annotations</a:t>
            </a:r>
            <a:r>
              <a:rPr dirty="0" sz="3200" spc="10"/>
              <a:t> </a:t>
            </a:r>
            <a:r>
              <a:rPr dirty="0" sz="3200"/>
              <a:t>When</a:t>
            </a:r>
            <a:r>
              <a:rPr dirty="0" sz="3200" spc="-5"/>
              <a:t> Output</a:t>
            </a:r>
            <a:r>
              <a:rPr dirty="0" sz="3200" spc="5"/>
              <a:t> </a:t>
            </a:r>
            <a:r>
              <a:rPr dirty="0" sz="3200" spc="-5"/>
              <a:t>is</a:t>
            </a:r>
            <a:r>
              <a:rPr dirty="0" sz="3200" spc="10"/>
              <a:t> </a:t>
            </a:r>
            <a:r>
              <a:rPr dirty="0" sz="3200" spc="-25"/>
              <a:t>of</a:t>
            </a:r>
            <a:r>
              <a:rPr dirty="0" sz="3200"/>
              <a:t> </a:t>
            </a:r>
            <a:r>
              <a:rPr dirty="0" sz="3200" spc="-15"/>
              <a:t>Fixed</a:t>
            </a:r>
            <a:r>
              <a:rPr dirty="0" sz="3200" spc="5"/>
              <a:t> </a:t>
            </a:r>
            <a:r>
              <a:rPr dirty="0" sz="3200" spc="-5"/>
              <a:t>Length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635508" y="969263"/>
            <a:ext cx="10549890" cy="0"/>
          </a:xfrm>
          <a:custGeom>
            <a:avLst/>
            <a:gdLst/>
            <a:ahLst/>
            <a:cxnLst/>
            <a:rect l="l" t="t" r="r" b="b"/>
            <a:pathLst>
              <a:path w="10549890" h="0">
                <a:moveTo>
                  <a:pt x="0" y="0"/>
                </a:moveTo>
                <a:lnTo>
                  <a:pt x="10549509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3836" y="1232916"/>
            <a:ext cx="9601578" cy="47716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4372" y="166192"/>
            <a:ext cx="10676255" cy="9537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52705">
              <a:lnSpc>
                <a:spcPts val="3650"/>
              </a:lnSpc>
              <a:spcBef>
                <a:spcPts val="105"/>
              </a:spcBef>
            </a:pPr>
            <a:r>
              <a:rPr dirty="0" sz="3200" spc="-5"/>
              <a:t>Example</a:t>
            </a:r>
            <a:r>
              <a:rPr dirty="0" sz="3200" spc="15"/>
              <a:t> </a:t>
            </a:r>
            <a:r>
              <a:rPr dirty="0" sz="3200"/>
              <a:t>– </a:t>
            </a:r>
            <a:r>
              <a:rPr dirty="0" sz="3200" spc="-5"/>
              <a:t>Annotations</a:t>
            </a:r>
            <a:r>
              <a:rPr dirty="0" sz="3200" spc="5"/>
              <a:t> </a:t>
            </a:r>
            <a:r>
              <a:rPr dirty="0" sz="3200"/>
              <a:t>When</a:t>
            </a:r>
            <a:r>
              <a:rPr dirty="0" sz="3200" spc="5"/>
              <a:t> </a:t>
            </a:r>
            <a:r>
              <a:rPr dirty="0" sz="3200"/>
              <a:t>Output</a:t>
            </a:r>
            <a:r>
              <a:rPr dirty="0" sz="3200" spc="5"/>
              <a:t> </a:t>
            </a:r>
            <a:r>
              <a:rPr dirty="0" sz="3200" spc="-5"/>
              <a:t>is</a:t>
            </a:r>
            <a:r>
              <a:rPr dirty="0" sz="3200" spc="5"/>
              <a:t> </a:t>
            </a:r>
            <a:r>
              <a:rPr dirty="0" sz="3200" spc="-25"/>
              <a:t>of</a:t>
            </a:r>
            <a:r>
              <a:rPr dirty="0" sz="3200" spc="5"/>
              <a:t> </a:t>
            </a:r>
            <a:r>
              <a:rPr dirty="0" sz="3200" spc="-15"/>
              <a:t>Fixed</a:t>
            </a:r>
            <a:r>
              <a:rPr dirty="0" sz="3200" spc="35"/>
              <a:t> </a:t>
            </a:r>
            <a:r>
              <a:rPr dirty="0" sz="3200" spc="-5"/>
              <a:t>Length</a:t>
            </a:r>
            <a:endParaRPr sz="3200"/>
          </a:p>
          <a:p>
            <a:pPr marL="12700">
              <a:lnSpc>
                <a:spcPts val="3650"/>
              </a:lnSpc>
              <a:tabLst>
                <a:tab pos="4638675" algn="l"/>
                <a:tab pos="10561955" algn="l"/>
              </a:tabLst>
            </a:pPr>
            <a:r>
              <a:rPr dirty="0" u="heavy" sz="320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z="3200">
                <a:uFill>
                  <a:solidFill>
                    <a:srgbClr val="171717"/>
                  </a:solidFill>
                </a:uFill>
              </a:rPr>
              <a:t>	</a:t>
            </a:r>
            <a:r>
              <a:rPr dirty="0" u="heavy" sz="3200" spc="-5">
                <a:uFill>
                  <a:solidFill>
                    <a:srgbClr val="171717"/>
                  </a:solidFill>
                </a:uFill>
              </a:rPr>
              <a:t>(Conti.)	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4491" y="1328927"/>
            <a:ext cx="9280688" cy="476302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99770"/>
            <a:ext cx="769874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30"/>
              <a:t>Types</a:t>
            </a:r>
            <a:r>
              <a:rPr dirty="0" sz="3200" spc="10"/>
              <a:t> </a:t>
            </a:r>
            <a:r>
              <a:rPr dirty="0" sz="3200" spc="-25"/>
              <a:t>of</a:t>
            </a:r>
            <a:r>
              <a:rPr dirty="0" sz="3200" spc="5"/>
              <a:t> </a:t>
            </a:r>
            <a:r>
              <a:rPr dirty="0" sz="3200" spc="-5"/>
              <a:t>Corpus</a:t>
            </a:r>
            <a:r>
              <a:rPr dirty="0" sz="3200"/>
              <a:t> /</a:t>
            </a:r>
            <a:r>
              <a:rPr dirty="0" sz="3200" spc="5"/>
              <a:t> </a:t>
            </a:r>
            <a:r>
              <a:rPr dirty="0" sz="3200" spc="-5"/>
              <a:t>Dataset</a:t>
            </a:r>
            <a:r>
              <a:rPr dirty="0" sz="3200" spc="35"/>
              <a:t> </a:t>
            </a:r>
            <a:r>
              <a:rPr dirty="0" sz="3200"/>
              <a:t>–</a:t>
            </a:r>
            <a:r>
              <a:rPr dirty="0" sz="3200" spc="-5"/>
              <a:t> NLP</a:t>
            </a:r>
            <a:r>
              <a:rPr dirty="0" sz="3200" spc="-15"/>
              <a:t> </a:t>
            </a:r>
            <a:r>
              <a:rPr dirty="0" sz="3200" spc="-5"/>
              <a:t>(Conti.)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940308" y="813816"/>
            <a:ext cx="7723505" cy="0"/>
          </a:xfrm>
          <a:custGeom>
            <a:avLst/>
            <a:gdLst/>
            <a:ahLst/>
            <a:cxnLst/>
            <a:rect l="l" t="t" r="r" b="b"/>
            <a:pathLst>
              <a:path w="7723505" h="0">
                <a:moveTo>
                  <a:pt x="0" y="0"/>
                </a:moveTo>
                <a:lnTo>
                  <a:pt x="7723124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611123" y="1417319"/>
            <a:ext cx="10515600" cy="2013585"/>
            <a:chOff x="611123" y="1417319"/>
            <a:chExt cx="10515600" cy="2013585"/>
          </a:xfrm>
        </p:grpSpPr>
        <p:sp>
          <p:nvSpPr>
            <p:cNvPr id="6" name="object 6"/>
            <p:cNvSpPr/>
            <p:nvPr/>
          </p:nvSpPr>
          <p:spPr>
            <a:xfrm>
              <a:off x="891539" y="1424939"/>
              <a:ext cx="10235565" cy="1998345"/>
            </a:xfrm>
            <a:custGeom>
              <a:avLst/>
              <a:gdLst/>
              <a:ahLst/>
              <a:cxnLst/>
              <a:rect l="l" t="t" r="r" b="b"/>
              <a:pathLst>
                <a:path w="10235565" h="1998345">
                  <a:moveTo>
                    <a:pt x="10235184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235184" y="1997964"/>
                  </a:lnTo>
                  <a:lnTo>
                    <a:pt x="102351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123" y="1417319"/>
              <a:ext cx="2827020" cy="201320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9637" y="2124202"/>
            <a:ext cx="12922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Segoe UI"/>
                <a:cs typeface="Segoe UI"/>
              </a:rPr>
              <a:t>Methods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1123" y="3834384"/>
            <a:ext cx="10456545" cy="2013585"/>
            <a:chOff x="611123" y="3834384"/>
            <a:chExt cx="10456545" cy="2013585"/>
          </a:xfrm>
        </p:grpSpPr>
        <p:sp>
          <p:nvSpPr>
            <p:cNvPr id="10" name="object 10"/>
            <p:cNvSpPr/>
            <p:nvPr/>
          </p:nvSpPr>
          <p:spPr>
            <a:xfrm>
              <a:off x="890015" y="3842004"/>
              <a:ext cx="10177780" cy="1998345"/>
            </a:xfrm>
            <a:custGeom>
              <a:avLst/>
              <a:gdLst/>
              <a:ahLst/>
              <a:cxnLst/>
              <a:rect l="l" t="t" r="r" b="b"/>
              <a:pathLst>
                <a:path w="10177780" h="1998345">
                  <a:moveTo>
                    <a:pt x="10177272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177272" y="1997964"/>
                  </a:lnTo>
                  <a:lnTo>
                    <a:pt x="1017727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123" y="3834384"/>
              <a:ext cx="2810255" cy="201320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81024" y="4271009"/>
            <a:ext cx="164909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01955">
              <a:lnSpc>
                <a:spcPct val="100000"/>
              </a:lnSpc>
              <a:spcBef>
                <a:spcPts val="100"/>
              </a:spcBef>
            </a:pPr>
            <a:r>
              <a:rPr dirty="0" sz="2000" spc="10" b="1">
                <a:latin typeface="Segoe UI"/>
                <a:cs typeface="Segoe UI"/>
              </a:rPr>
              <a:t>Survey </a:t>
            </a:r>
            <a:r>
              <a:rPr dirty="0" sz="2000" spc="15" b="1">
                <a:latin typeface="Segoe UI"/>
                <a:cs typeface="Segoe UI"/>
              </a:rPr>
              <a:t> </a:t>
            </a:r>
            <a:r>
              <a:rPr dirty="0" sz="2000" spc="-5" b="1">
                <a:latin typeface="Segoe UI"/>
                <a:cs typeface="Segoe UI"/>
              </a:rPr>
              <a:t>Methodo</a:t>
            </a:r>
            <a:r>
              <a:rPr dirty="0" sz="2000" spc="-10" b="1">
                <a:latin typeface="Segoe UI"/>
                <a:cs typeface="Segoe UI"/>
              </a:rPr>
              <a:t>l</a:t>
            </a:r>
            <a:r>
              <a:rPr dirty="0" sz="2000" spc="-5" b="1">
                <a:latin typeface="Segoe UI"/>
                <a:cs typeface="Segoe UI"/>
              </a:rPr>
              <a:t>ogy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2168" y="1066800"/>
            <a:ext cx="10600944" cy="501091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4372" y="166192"/>
            <a:ext cx="10676255" cy="9537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52705">
              <a:lnSpc>
                <a:spcPts val="3650"/>
              </a:lnSpc>
              <a:spcBef>
                <a:spcPts val="105"/>
              </a:spcBef>
            </a:pPr>
            <a:r>
              <a:rPr dirty="0" sz="3200" spc="-5"/>
              <a:t>Example</a:t>
            </a:r>
            <a:r>
              <a:rPr dirty="0" sz="3200" spc="15"/>
              <a:t> </a:t>
            </a:r>
            <a:r>
              <a:rPr dirty="0" sz="3200"/>
              <a:t>– </a:t>
            </a:r>
            <a:r>
              <a:rPr dirty="0" sz="3200" spc="-5"/>
              <a:t>Annotations</a:t>
            </a:r>
            <a:r>
              <a:rPr dirty="0" sz="3200" spc="5"/>
              <a:t> </a:t>
            </a:r>
            <a:r>
              <a:rPr dirty="0" sz="3200"/>
              <a:t>When</a:t>
            </a:r>
            <a:r>
              <a:rPr dirty="0" sz="3200" spc="5"/>
              <a:t> </a:t>
            </a:r>
            <a:r>
              <a:rPr dirty="0" sz="3200"/>
              <a:t>Output</a:t>
            </a:r>
            <a:r>
              <a:rPr dirty="0" sz="3200" spc="5"/>
              <a:t> </a:t>
            </a:r>
            <a:r>
              <a:rPr dirty="0" sz="3200" spc="-5"/>
              <a:t>is</a:t>
            </a:r>
            <a:r>
              <a:rPr dirty="0" sz="3200" spc="5"/>
              <a:t> </a:t>
            </a:r>
            <a:r>
              <a:rPr dirty="0" sz="3200" spc="-25"/>
              <a:t>of</a:t>
            </a:r>
            <a:r>
              <a:rPr dirty="0" sz="3200" spc="5"/>
              <a:t> </a:t>
            </a:r>
            <a:r>
              <a:rPr dirty="0" sz="3200" spc="-15"/>
              <a:t>Fixed</a:t>
            </a:r>
            <a:r>
              <a:rPr dirty="0" sz="3200" spc="35"/>
              <a:t> </a:t>
            </a:r>
            <a:r>
              <a:rPr dirty="0" sz="3200" spc="-5"/>
              <a:t>Length</a:t>
            </a:r>
            <a:endParaRPr sz="3200"/>
          </a:p>
          <a:p>
            <a:pPr marL="12700">
              <a:lnSpc>
                <a:spcPts val="3650"/>
              </a:lnSpc>
              <a:tabLst>
                <a:tab pos="4638675" algn="l"/>
                <a:tab pos="10561955" algn="l"/>
              </a:tabLst>
            </a:pPr>
            <a:r>
              <a:rPr dirty="0" u="heavy" sz="320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z="3200">
                <a:uFill>
                  <a:solidFill>
                    <a:srgbClr val="171717"/>
                  </a:solidFill>
                </a:uFill>
              </a:rPr>
              <a:t>	</a:t>
            </a:r>
            <a:r>
              <a:rPr dirty="0" u="heavy" sz="3200" spc="-5">
                <a:uFill>
                  <a:solidFill>
                    <a:srgbClr val="171717"/>
                  </a:solidFill>
                </a:uFill>
              </a:rPr>
              <a:t>(Conti.)	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260" y="1368552"/>
            <a:ext cx="9935382" cy="465449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20494" y="351282"/>
            <a:ext cx="97586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 spc="5"/>
              <a:t> </a:t>
            </a:r>
            <a:r>
              <a:rPr dirty="0"/>
              <a:t>–</a:t>
            </a:r>
            <a:r>
              <a:rPr dirty="0" spc="-15"/>
              <a:t> </a:t>
            </a:r>
            <a:r>
              <a:rPr dirty="0"/>
              <a:t>When</a:t>
            </a:r>
            <a:r>
              <a:rPr dirty="0" spc="-15"/>
              <a:t> </a:t>
            </a:r>
            <a:r>
              <a:rPr dirty="0" spc="-10"/>
              <a:t>Output </a:t>
            </a:r>
            <a:r>
              <a:rPr dirty="0" spc="-5"/>
              <a:t>is</a:t>
            </a:r>
            <a:r>
              <a:rPr dirty="0" spc="-10"/>
              <a:t> </a:t>
            </a:r>
            <a:r>
              <a:rPr dirty="0" spc="-35"/>
              <a:t>of</a:t>
            </a:r>
            <a:r>
              <a:rPr dirty="0" spc="-10"/>
              <a:t> </a:t>
            </a:r>
            <a:r>
              <a:rPr dirty="0" spc="-40"/>
              <a:t>Variable</a:t>
            </a:r>
            <a:r>
              <a:rPr dirty="0" spc="20"/>
              <a:t> </a:t>
            </a:r>
            <a:r>
              <a:rPr dirty="0" spc="-10"/>
              <a:t>Length</a:t>
            </a:r>
          </a:p>
        </p:txBody>
      </p:sp>
      <p:sp>
        <p:nvSpPr>
          <p:cNvPr id="4" name="object 4"/>
          <p:cNvSpPr/>
          <p:nvPr/>
        </p:nvSpPr>
        <p:spPr>
          <a:xfrm>
            <a:off x="957072" y="1121663"/>
            <a:ext cx="10549890" cy="0"/>
          </a:xfrm>
          <a:custGeom>
            <a:avLst/>
            <a:gdLst/>
            <a:ahLst/>
            <a:cxnLst/>
            <a:rect l="l" t="t" r="r" b="b"/>
            <a:pathLst>
              <a:path w="10549890" h="0">
                <a:moveTo>
                  <a:pt x="0" y="0"/>
                </a:moveTo>
                <a:lnTo>
                  <a:pt x="10549509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8161" y="1588008"/>
            <a:ext cx="9772650" cy="41334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20494" y="351282"/>
            <a:ext cx="97586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 spc="5"/>
              <a:t> </a:t>
            </a:r>
            <a:r>
              <a:rPr dirty="0"/>
              <a:t>–</a:t>
            </a:r>
            <a:r>
              <a:rPr dirty="0" spc="-15"/>
              <a:t> </a:t>
            </a:r>
            <a:r>
              <a:rPr dirty="0"/>
              <a:t>When</a:t>
            </a:r>
            <a:r>
              <a:rPr dirty="0" spc="-15"/>
              <a:t> </a:t>
            </a:r>
            <a:r>
              <a:rPr dirty="0" spc="-10"/>
              <a:t>Output </a:t>
            </a:r>
            <a:r>
              <a:rPr dirty="0" spc="-5"/>
              <a:t>is</a:t>
            </a:r>
            <a:r>
              <a:rPr dirty="0" spc="-10"/>
              <a:t> </a:t>
            </a:r>
            <a:r>
              <a:rPr dirty="0" spc="-35"/>
              <a:t>of</a:t>
            </a:r>
            <a:r>
              <a:rPr dirty="0" spc="-10"/>
              <a:t> </a:t>
            </a:r>
            <a:r>
              <a:rPr dirty="0" spc="-40"/>
              <a:t>Variable</a:t>
            </a:r>
            <a:r>
              <a:rPr dirty="0" spc="20"/>
              <a:t> </a:t>
            </a:r>
            <a:r>
              <a:rPr dirty="0" spc="-10"/>
              <a:t>Length</a:t>
            </a:r>
          </a:p>
        </p:txBody>
      </p:sp>
      <p:sp>
        <p:nvSpPr>
          <p:cNvPr id="4" name="object 4"/>
          <p:cNvSpPr/>
          <p:nvPr/>
        </p:nvSpPr>
        <p:spPr>
          <a:xfrm>
            <a:off x="957072" y="1121663"/>
            <a:ext cx="10549890" cy="0"/>
          </a:xfrm>
          <a:custGeom>
            <a:avLst/>
            <a:gdLst/>
            <a:ahLst/>
            <a:cxnLst/>
            <a:rect l="l" t="t" r="r" b="b"/>
            <a:pathLst>
              <a:path w="10549890" h="0">
                <a:moveTo>
                  <a:pt x="0" y="0"/>
                </a:moveTo>
                <a:lnTo>
                  <a:pt x="10549509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8161" y="1588008"/>
            <a:ext cx="9772650" cy="41334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6629" y="386333"/>
            <a:ext cx="1024699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/>
              <a:t>Example</a:t>
            </a:r>
            <a:r>
              <a:rPr dirty="0" sz="3200" spc="5"/>
              <a:t> </a:t>
            </a:r>
            <a:r>
              <a:rPr dirty="0" sz="3200"/>
              <a:t>–</a:t>
            </a:r>
            <a:r>
              <a:rPr dirty="0" sz="3200" spc="-5"/>
              <a:t> </a:t>
            </a:r>
            <a:r>
              <a:rPr dirty="0" sz="3200"/>
              <a:t>When Output </a:t>
            </a:r>
            <a:r>
              <a:rPr dirty="0" sz="3200" spc="-5"/>
              <a:t>is</a:t>
            </a:r>
            <a:r>
              <a:rPr dirty="0" sz="3200" spc="5"/>
              <a:t> </a:t>
            </a:r>
            <a:r>
              <a:rPr dirty="0" sz="3200" spc="-25"/>
              <a:t>of</a:t>
            </a:r>
            <a:r>
              <a:rPr dirty="0" sz="3200"/>
              <a:t> </a:t>
            </a:r>
            <a:r>
              <a:rPr dirty="0" sz="3200" spc="-30"/>
              <a:t>Variable</a:t>
            </a:r>
            <a:r>
              <a:rPr dirty="0" sz="3200" spc="25"/>
              <a:t> </a:t>
            </a:r>
            <a:r>
              <a:rPr dirty="0" sz="3200" spc="-5"/>
              <a:t>Length</a:t>
            </a:r>
            <a:r>
              <a:rPr dirty="0" sz="3200" spc="20"/>
              <a:t> </a:t>
            </a:r>
            <a:r>
              <a:rPr dirty="0" sz="3200" spc="-5"/>
              <a:t>(Conti.)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957072" y="1121663"/>
            <a:ext cx="10549890" cy="0"/>
          </a:xfrm>
          <a:custGeom>
            <a:avLst/>
            <a:gdLst/>
            <a:ahLst/>
            <a:cxnLst/>
            <a:rect l="l" t="t" r="r" b="b"/>
            <a:pathLst>
              <a:path w="10549890" h="0">
                <a:moveTo>
                  <a:pt x="0" y="0"/>
                </a:moveTo>
                <a:lnTo>
                  <a:pt x="10549509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6545" y="1461176"/>
            <a:ext cx="9285566" cy="463880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6629" y="386333"/>
            <a:ext cx="1024699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/>
              <a:t>Example</a:t>
            </a:r>
            <a:r>
              <a:rPr dirty="0" sz="3200" spc="5"/>
              <a:t> </a:t>
            </a:r>
            <a:r>
              <a:rPr dirty="0" sz="3200"/>
              <a:t>–</a:t>
            </a:r>
            <a:r>
              <a:rPr dirty="0" sz="3200" spc="-5"/>
              <a:t> </a:t>
            </a:r>
            <a:r>
              <a:rPr dirty="0" sz="3200"/>
              <a:t>When Output </a:t>
            </a:r>
            <a:r>
              <a:rPr dirty="0" sz="3200" spc="-5"/>
              <a:t>is</a:t>
            </a:r>
            <a:r>
              <a:rPr dirty="0" sz="3200" spc="5"/>
              <a:t> </a:t>
            </a:r>
            <a:r>
              <a:rPr dirty="0" sz="3200" spc="-25"/>
              <a:t>of</a:t>
            </a:r>
            <a:r>
              <a:rPr dirty="0" sz="3200"/>
              <a:t> </a:t>
            </a:r>
            <a:r>
              <a:rPr dirty="0" sz="3200" spc="-30"/>
              <a:t>Variable</a:t>
            </a:r>
            <a:r>
              <a:rPr dirty="0" sz="3200" spc="25"/>
              <a:t> </a:t>
            </a:r>
            <a:r>
              <a:rPr dirty="0" sz="3200" spc="-5"/>
              <a:t>Length</a:t>
            </a:r>
            <a:r>
              <a:rPr dirty="0" sz="3200" spc="20"/>
              <a:t> </a:t>
            </a:r>
            <a:r>
              <a:rPr dirty="0" sz="3200" spc="-5"/>
              <a:t>(Conti.)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957072" y="1121663"/>
            <a:ext cx="10549890" cy="0"/>
          </a:xfrm>
          <a:custGeom>
            <a:avLst/>
            <a:gdLst/>
            <a:ahLst/>
            <a:cxnLst/>
            <a:rect l="l" t="t" r="r" b="b"/>
            <a:pathLst>
              <a:path w="10549890" h="0">
                <a:moveTo>
                  <a:pt x="0" y="0"/>
                </a:moveTo>
                <a:lnTo>
                  <a:pt x="10549509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831" y="1469136"/>
            <a:ext cx="8738864" cy="438627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6629" y="386333"/>
            <a:ext cx="1024699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/>
              <a:t>Example</a:t>
            </a:r>
            <a:r>
              <a:rPr dirty="0" sz="3200" spc="5"/>
              <a:t> </a:t>
            </a:r>
            <a:r>
              <a:rPr dirty="0" sz="3200"/>
              <a:t>–</a:t>
            </a:r>
            <a:r>
              <a:rPr dirty="0" sz="3200" spc="-5"/>
              <a:t> </a:t>
            </a:r>
            <a:r>
              <a:rPr dirty="0" sz="3200"/>
              <a:t>When Output </a:t>
            </a:r>
            <a:r>
              <a:rPr dirty="0" sz="3200" spc="-5"/>
              <a:t>is</a:t>
            </a:r>
            <a:r>
              <a:rPr dirty="0" sz="3200" spc="5"/>
              <a:t> </a:t>
            </a:r>
            <a:r>
              <a:rPr dirty="0" sz="3200" spc="-25"/>
              <a:t>of</a:t>
            </a:r>
            <a:r>
              <a:rPr dirty="0" sz="3200"/>
              <a:t> </a:t>
            </a:r>
            <a:r>
              <a:rPr dirty="0" sz="3200" spc="-30"/>
              <a:t>Variable</a:t>
            </a:r>
            <a:r>
              <a:rPr dirty="0" sz="3200" spc="25"/>
              <a:t> </a:t>
            </a:r>
            <a:r>
              <a:rPr dirty="0" sz="3200" spc="-5"/>
              <a:t>Length</a:t>
            </a:r>
            <a:r>
              <a:rPr dirty="0" sz="3200" spc="20"/>
              <a:t> </a:t>
            </a:r>
            <a:r>
              <a:rPr dirty="0" sz="3200" spc="-5"/>
              <a:t>(Conti.)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957072" y="1121663"/>
            <a:ext cx="10549890" cy="0"/>
          </a:xfrm>
          <a:custGeom>
            <a:avLst/>
            <a:gdLst/>
            <a:ahLst/>
            <a:cxnLst/>
            <a:rect l="l" t="t" r="r" b="b"/>
            <a:pathLst>
              <a:path w="10549890" h="0">
                <a:moveTo>
                  <a:pt x="0" y="0"/>
                </a:moveTo>
                <a:lnTo>
                  <a:pt x="10549509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8885" y="1399985"/>
            <a:ext cx="9307551" cy="45839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6629" y="386333"/>
            <a:ext cx="1024699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/>
              <a:t>Example</a:t>
            </a:r>
            <a:r>
              <a:rPr dirty="0" sz="3200" spc="5"/>
              <a:t> </a:t>
            </a:r>
            <a:r>
              <a:rPr dirty="0" sz="3200"/>
              <a:t>–</a:t>
            </a:r>
            <a:r>
              <a:rPr dirty="0" sz="3200" spc="-5"/>
              <a:t> </a:t>
            </a:r>
            <a:r>
              <a:rPr dirty="0" sz="3200"/>
              <a:t>When Output </a:t>
            </a:r>
            <a:r>
              <a:rPr dirty="0" sz="3200" spc="-5"/>
              <a:t>is</a:t>
            </a:r>
            <a:r>
              <a:rPr dirty="0" sz="3200" spc="5"/>
              <a:t> </a:t>
            </a:r>
            <a:r>
              <a:rPr dirty="0" sz="3200" spc="-25"/>
              <a:t>of</a:t>
            </a:r>
            <a:r>
              <a:rPr dirty="0" sz="3200"/>
              <a:t> </a:t>
            </a:r>
            <a:r>
              <a:rPr dirty="0" sz="3200" spc="-30"/>
              <a:t>Variable</a:t>
            </a:r>
            <a:r>
              <a:rPr dirty="0" sz="3200" spc="25"/>
              <a:t> </a:t>
            </a:r>
            <a:r>
              <a:rPr dirty="0" sz="3200" spc="-5"/>
              <a:t>Length</a:t>
            </a:r>
            <a:r>
              <a:rPr dirty="0" sz="3200" spc="20"/>
              <a:t> </a:t>
            </a:r>
            <a:r>
              <a:rPr dirty="0" sz="3200" spc="-5"/>
              <a:t>(Conti.)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957072" y="1121663"/>
            <a:ext cx="10549890" cy="0"/>
          </a:xfrm>
          <a:custGeom>
            <a:avLst/>
            <a:gdLst/>
            <a:ahLst/>
            <a:cxnLst/>
            <a:rect l="l" t="t" r="r" b="b"/>
            <a:pathLst>
              <a:path w="10549890" h="0">
                <a:moveTo>
                  <a:pt x="0" y="0"/>
                </a:moveTo>
                <a:lnTo>
                  <a:pt x="10549509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4693" y="1432307"/>
            <a:ext cx="8653090" cy="463651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4372" y="166192"/>
            <a:ext cx="10575290" cy="9537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r" marR="77470">
              <a:lnSpc>
                <a:spcPts val="3650"/>
              </a:lnSpc>
              <a:spcBef>
                <a:spcPts val="105"/>
              </a:spcBef>
            </a:pPr>
            <a:r>
              <a:rPr dirty="0" sz="3200" spc="-5"/>
              <a:t>10:</a:t>
            </a:r>
            <a:r>
              <a:rPr dirty="0" sz="3200" spc="-20"/>
              <a:t> </a:t>
            </a:r>
            <a:r>
              <a:rPr dirty="0" sz="3200" spc="-5"/>
              <a:t>Data</a:t>
            </a:r>
            <a:r>
              <a:rPr dirty="0" sz="3200" spc="5"/>
              <a:t> </a:t>
            </a:r>
            <a:r>
              <a:rPr dirty="0" sz="3200" spc="-5"/>
              <a:t>Protection</a:t>
            </a:r>
            <a:r>
              <a:rPr dirty="0" sz="3200" spc="30"/>
              <a:t> </a:t>
            </a:r>
            <a:r>
              <a:rPr dirty="0" sz="3200"/>
              <a:t>-</a:t>
            </a:r>
            <a:r>
              <a:rPr dirty="0" sz="3200" spc="10"/>
              <a:t> </a:t>
            </a:r>
            <a:r>
              <a:rPr dirty="0" sz="3200" spc="-5"/>
              <a:t>Annotated</a:t>
            </a:r>
            <a:r>
              <a:rPr dirty="0" sz="3200"/>
              <a:t> </a:t>
            </a:r>
            <a:r>
              <a:rPr dirty="0" sz="3200" spc="-5"/>
              <a:t>Corpus</a:t>
            </a:r>
            <a:r>
              <a:rPr dirty="0" sz="3200"/>
              <a:t> </a:t>
            </a:r>
            <a:r>
              <a:rPr dirty="0" sz="3200" spc="-5"/>
              <a:t>Development</a:t>
            </a:r>
            <a:endParaRPr sz="3200"/>
          </a:p>
          <a:p>
            <a:pPr algn="r" marR="5080">
              <a:lnSpc>
                <a:spcPts val="3650"/>
              </a:lnSpc>
              <a:tabLst>
                <a:tab pos="4778375" algn="l"/>
                <a:tab pos="10549255" algn="l"/>
              </a:tabLst>
            </a:pPr>
            <a:r>
              <a:rPr dirty="0" u="heavy" sz="320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z="3200">
                <a:uFill>
                  <a:solidFill>
                    <a:srgbClr val="171717"/>
                  </a:solidFill>
                </a:uFill>
              </a:rPr>
              <a:t>	</a:t>
            </a:r>
            <a:r>
              <a:rPr dirty="0" u="heavy" sz="3200">
                <a:uFill>
                  <a:solidFill>
                    <a:srgbClr val="171717"/>
                  </a:solidFill>
                </a:uFill>
              </a:rPr>
              <a:t>Issues	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1144" y="1678011"/>
            <a:ext cx="9471438" cy="39497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025" y="351282"/>
            <a:ext cx="1077277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ata 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Protection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>
                <a:uFill>
                  <a:solidFill>
                    <a:srgbClr val="171717"/>
                  </a:solidFill>
                </a:uFill>
              </a:rPr>
              <a:t>-</a:t>
            </a:r>
            <a:r>
              <a:rPr dirty="0" u="heavy" spc="-2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Annotated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Corpus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 Development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9495" y="1474167"/>
            <a:ext cx="9268874" cy="461746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4001" y="386333"/>
            <a:ext cx="1115314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/>
              <a:t>Data</a:t>
            </a:r>
            <a:r>
              <a:rPr dirty="0" sz="3200" spc="10"/>
              <a:t> </a:t>
            </a:r>
            <a:r>
              <a:rPr dirty="0" sz="3200" spc="-5"/>
              <a:t>Protection</a:t>
            </a:r>
            <a:r>
              <a:rPr dirty="0" sz="3200" spc="40"/>
              <a:t> </a:t>
            </a:r>
            <a:r>
              <a:rPr dirty="0" sz="3200"/>
              <a:t>-</a:t>
            </a:r>
            <a:r>
              <a:rPr dirty="0" sz="3200" spc="10"/>
              <a:t> </a:t>
            </a:r>
            <a:r>
              <a:rPr dirty="0" sz="3200" spc="-5"/>
              <a:t>Annotated</a:t>
            </a:r>
            <a:r>
              <a:rPr dirty="0" sz="3200" spc="20"/>
              <a:t> </a:t>
            </a:r>
            <a:r>
              <a:rPr dirty="0" sz="3200" spc="-5"/>
              <a:t>Corpus</a:t>
            </a:r>
            <a:r>
              <a:rPr dirty="0" sz="3200" spc="5"/>
              <a:t> </a:t>
            </a:r>
            <a:r>
              <a:rPr dirty="0" sz="3200" spc="-10"/>
              <a:t>Development</a:t>
            </a:r>
            <a:r>
              <a:rPr dirty="0" sz="3200" spc="65"/>
              <a:t> </a:t>
            </a:r>
            <a:r>
              <a:rPr dirty="0" sz="3200" spc="-5"/>
              <a:t>(Conti.)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62000" y="984503"/>
            <a:ext cx="11099800" cy="0"/>
          </a:xfrm>
          <a:custGeom>
            <a:avLst/>
            <a:gdLst/>
            <a:ahLst/>
            <a:cxnLst/>
            <a:rect l="l" t="t" r="r" b="b"/>
            <a:pathLst>
              <a:path w="11099800" h="0">
                <a:moveTo>
                  <a:pt x="0" y="0"/>
                </a:moveTo>
                <a:lnTo>
                  <a:pt x="1109980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0436" y="1534495"/>
            <a:ext cx="9702031" cy="44424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8438" y="140030"/>
            <a:ext cx="770064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35"/>
              <a:t>Types</a:t>
            </a:r>
            <a:r>
              <a:rPr dirty="0" sz="3200" spc="5"/>
              <a:t> </a:t>
            </a:r>
            <a:r>
              <a:rPr dirty="0" sz="3200" spc="-25"/>
              <a:t>of</a:t>
            </a:r>
            <a:r>
              <a:rPr dirty="0" sz="3200"/>
              <a:t> Corpus</a:t>
            </a:r>
            <a:r>
              <a:rPr dirty="0" sz="3200" spc="-5"/>
              <a:t> </a:t>
            </a:r>
            <a:r>
              <a:rPr dirty="0" sz="3200"/>
              <a:t>/</a:t>
            </a:r>
            <a:r>
              <a:rPr dirty="0" sz="3200" spc="-5"/>
              <a:t> </a:t>
            </a:r>
            <a:r>
              <a:rPr dirty="0" sz="3200"/>
              <a:t>Dataset</a:t>
            </a:r>
            <a:r>
              <a:rPr dirty="0" sz="3200" spc="10"/>
              <a:t> </a:t>
            </a:r>
            <a:r>
              <a:rPr dirty="0" sz="3200"/>
              <a:t>–</a:t>
            </a:r>
            <a:r>
              <a:rPr dirty="0" sz="3200" spc="-10"/>
              <a:t> </a:t>
            </a:r>
            <a:r>
              <a:rPr dirty="0" sz="3200"/>
              <a:t>NLP</a:t>
            </a:r>
            <a:r>
              <a:rPr dirty="0" sz="3200" spc="-20"/>
              <a:t> </a:t>
            </a:r>
            <a:r>
              <a:rPr dirty="0" sz="3200" spc="-5"/>
              <a:t>(Conti.)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940308" y="813816"/>
            <a:ext cx="7924165" cy="2540"/>
          </a:xfrm>
          <a:custGeom>
            <a:avLst/>
            <a:gdLst/>
            <a:ahLst/>
            <a:cxnLst/>
            <a:rect l="l" t="t" r="r" b="b"/>
            <a:pathLst>
              <a:path w="7924165" h="2540">
                <a:moveTo>
                  <a:pt x="0" y="0"/>
                </a:moveTo>
                <a:lnTo>
                  <a:pt x="7923657" y="2032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47977" y="2230069"/>
            <a:ext cx="132397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latin typeface="Segoe UI"/>
                <a:cs typeface="Segoe UI"/>
              </a:rPr>
              <a:t>Wholly </a:t>
            </a:r>
            <a:r>
              <a:rPr dirty="0" sz="2800" spc="-760" b="1">
                <a:latin typeface="Segoe UI"/>
                <a:cs typeface="Segoe UI"/>
              </a:rPr>
              <a:t> </a:t>
            </a:r>
            <a:r>
              <a:rPr dirty="0" sz="2800" spc="-10" b="1">
                <a:latin typeface="Segoe UI"/>
                <a:cs typeface="Segoe UI"/>
              </a:rPr>
              <a:t>De</a:t>
            </a:r>
            <a:r>
              <a:rPr dirty="0" sz="2800" spc="5" b="1">
                <a:latin typeface="Segoe UI"/>
                <a:cs typeface="Segoe UI"/>
              </a:rPr>
              <a:t>r</a:t>
            </a:r>
            <a:r>
              <a:rPr dirty="0" sz="2800" spc="-10" b="1">
                <a:latin typeface="Segoe UI"/>
                <a:cs typeface="Segoe UI"/>
              </a:rPr>
              <a:t>i</a:t>
            </a:r>
            <a:r>
              <a:rPr dirty="0" sz="2800" spc="-40" b="1">
                <a:latin typeface="Segoe UI"/>
                <a:cs typeface="Segoe UI"/>
              </a:rPr>
              <a:t>v</a:t>
            </a:r>
            <a:r>
              <a:rPr dirty="0" sz="2800" spc="-5" b="1">
                <a:latin typeface="Segoe UI"/>
                <a:cs typeface="Segoe UI"/>
              </a:rPr>
              <a:t>ed</a:t>
            </a:r>
            <a:endParaRPr sz="28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3236" y="2948813"/>
            <a:ext cx="234950" cy="1953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14572" y="3654425"/>
            <a:ext cx="234950" cy="19380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763523" y="1027174"/>
            <a:ext cx="11326495" cy="5762625"/>
            <a:chOff x="763523" y="1027174"/>
            <a:chExt cx="11326495" cy="5762625"/>
          </a:xfrm>
        </p:grpSpPr>
        <p:sp>
          <p:nvSpPr>
            <p:cNvPr id="10" name="object 10"/>
            <p:cNvSpPr/>
            <p:nvPr/>
          </p:nvSpPr>
          <p:spPr>
            <a:xfrm>
              <a:off x="1360931" y="1234439"/>
              <a:ext cx="9706610" cy="4596765"/>
            </a:xfrm>
            <a:custGeom>
              <a:avLst/>
              <a:gdLst/>
              <a:ahLst/>
              <a:cxnLst/>
              <a:rect l="l" t="t" r="r" b="b"/>
              <a:pathLst>
                <a:path w="9706610" h="4596765">
                  <a:moveTo>
                    <a:pt x="9706356" y="0"/>
                  </a:moveTo>
                  <a:lnTo>
                    <a:pt x="0" y="0"/>
                  </a:lnTo>
                  <a:lnTo>
                    <a:pt x="0" y="4596384"/>
                  </a:lnTo>
                  <a:lnTo>
                    <a:pt x="9706356" y="4596384"/>
                  </a:lnTo>
                  <a:lnTo>
                    <a:pt x="97063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94231" y="1234439"/>
              <a:ext cx="2504440" cy="4573905"/>
            </a:xfrm>
            <a:custGeom>
              <a:avLst/>
              <a:gdLst/>
              <a:ahLst/>
              <a:cxnLst/>
              <a:rect l="l" t="t" r="r" b="b"/>
              <a:pathLst>
                <a:path w="2504440" h="4573905">
                  <a:moveTo>
                    <a:pt x="2086610" y="0"/>
                  </a:moveTo>
                  <a:lnTo>
                    <a:pt x="417322" y="0"/>
                  </a:lnTo>
                  <a:lnTo>
                    <a:pt x="368648" y="2807"/>
                  </a:lnTo>
                  <a:lnTo>
                    <a:pt x="321626" y="11020"/>
                  </a:lnTo>
                  <a:lnTo>
                    <a:pt x="276566" y="24326"/>
                  </a:lnTo>
                  <a:lnTo>
                    <a:pt x="233783" y="42412"/>
                  </a:lnTo>
                  <a:lnTo>
                    <a:pt x="193589" y="64966"/>
                  </a:lnTo>
                  <a:lnTo>
                    <a:pt x="156298" y="91673"/>
                  </a:lnTo>
                  <a:lnTo>
                    <a:pt x="122221" y="122221"/>
                  </a:lnTo>
                  <a:lnTo>
                    <a:pt x="91673" y="156298"/>
                  </a:lnTo>
                  <a:lnTo>
                    <a:pt x="64966" y="193589"/>
                  </a:lnTo>
                  <a:lnTo>
                    <a:pt x="42412" y="233783"/>
                  </a:lnTo>
                  <a:lnTo>
                    <a:pt x="24326" y="276566"/>
                  </a:lnTo>
                  <a:lnTo>
                    <a:pt x="11020" y="321626"/>
                  </a:lnTo>
                  <a:lnTo>
                    <a:pt x="2807" y="368648"/>
                  </a:lnTo>
                  <a:lnTo>
                    <a:pt x="0" y="417322"/>
                  </a:lnTo>
                  <a:lnTo>
                    <a:pt x="0" y="4156202"/>
                  </a:lnTo>
                  <a:lnTo>
                    <a:pt x="2807" y="4204870"/>
                  </a:lnTo>
                  <a:lnTo>
                    <a:pt x="11020" y="4251889"/>
                  </a:lnTo>
                  <a:lnTo>
                    <a:pt x="24326" y="4296947"/>
                  </a:lnTo>
                  <a:lnTo>
                    <a:pt x="42412" y="4339729"/>
                  </a:lnTo>
                  <a:lnTo>
                    <a:pt x="64966" y="4379922"/>
                  </a:lnTo>
                  <a:lnTo>
                    <a:pt x="91673" y="4417215"/>
                  </a:lnTo>
                  <a:lnTo>
                    <a:pt x="122221" y="4451292"/>
                  </a:lnTo>
                  <a:lnTo>
                    <a:pt x="156298" y="4481842"/>
                  </a:lnTo>
                  <a:lnTo>
                    <a:pt x="193589" y="4508551"/>
                  </a:lnTo>
                  <a:lnTo>
                    <a:pt x="233783" y="4531106"/>
                  </a:lnTo>
                  <a:lnTo>
                    <a:pt x="276566" y="4549194"/>
                  </a:lnTo>
                  <a:lnTo>
                    <a:pt x="321626" y="4562502"/>
                  </a:lnTo>
                  <a:lnTo>
                    <a:pt x="368648" y="4570716"/>
                  </a:lnTo>
                  <a:lnTo>
                    <a:pt x="417322" y="4573524"/>
                  </a:lnTo>
                  <a:lnTo>
                    <a:pt x="2086610" y="4573524"/>
                  </a:lnTo>
                  <a:lnTo>
                    <a:pt x="2135283" y="4570716"/>
                  </a:lnTo>
                  <a:lnTo>
                    <a:pt x="2182305" y="4562502"/>
                  </a:lnTo>
                  <a:lnTo>
                    <a:pt x="2227365" y="4549194"/>
                  </a:lnTo>
                  <a:lnTo>
                    <a:pt x="2270148" y="4531106"/>
                  </a:lnTo>
                  <a:lnTo>
                    <a:pt x="2310342" y="4508551"/>
                  </a:lnTo>
                  <a:lnTo>
                    <a:pt x="2347633" y="4481842"/>
                  </a:lnTo>
                  <a:lnTo>
                    <a:pt x="2381710" y="4451292"/>
                  </a:lnTo>
                  <a:lnTo>
                    <a:pt x="2412258" y="4417215"/>
                  </a:lnTo>
                  <a:lnTo>
                    <a:pt x="2438965" y="4379922"/>
                  </a:lnTo>
                  <a:lnTo>
                    <a:pt x="2461519" y="4339729"/>
                  </a:lnTo>
                  <a:lnTo>
                    <a:pt x="2479605" y="4296947"/>
                  </a:lnTo>
                  <a:lnTo>
                    <a:pt x="2492911" y="4251889"/>
                  </a:lnTo>
                  <a:lnTo>
                    <a:pt x="2501124" y="4204870"/>
                  </a:lnTo>
                  <a:lnTo>
                    <a:pt x="2503932" y="4156202"/>
                  </a:lnTo>
                  <a:lnTo>
                    <a:pt x="2503932" y="417322"/>
                  </a:lnTo>
                  <a:lnTo>
                    <a:pt x="2501124" y="368648"/>
                  </a:lnTo>
                  <a:lnTo>
                    <a:pt x="2492911" y="321626"/>
                  </a:lnTo>
                  <a:lnTo>
                    <a:pt x="2479605" y="276566"/>
                  </a:lnTo>
                  <a:lnTo>
                    <a:pt x="2461519" y="233783"/>
                  </a:lnTo>
                  <a:lnTo>
                    <a:pt x="2438965" y="193589"/>
                  </a:lnTo>
                  <a:lnTo>
                    <a:pt x="2412258" y="156298"/>
                  </a:lnTo>
                  <a:lnTo>
                    <a:pt x="2381710" y="122221"/>
                  </a:lnTo>
                  <a:lnTo>
                    <a:pt x="2347633" y="91673"/>
                  </a:lnTo>
                  <a:lnTo>
                    <a:pt x="2310342" y="64966"/>
                  </a:lnTo>
                  <a:lnTo>
                    <a:pt x="2270148" y="42412"/>
                  </a:lnTo>
                  <a:lnTo>
                    <a:pt x="2227365" y="24326"/>
                  </a:lnTo>
                  <a:lnTo>
                    <a:pt x="2182305" y="11020"/>
                  </a:lnTo>
                  <a:lnTo>
                    <a:pt x="2135283" y="2807"/>
                  </a:lnTo>
                  <a:lnTo>
                    <a:pt x="2086610" y="0"/>
                  </a:lnTo>
                  <a:close/>
                </a:path>
              </a:pathLst>
            </a:custGeom>
            <a:solidFill>
              <a:srgbClr val="4B28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17875" y="1216151"/>
              <a:ext cx="957580" cy="4631690"/>
            </a:xfrm>
            <a:custGeom>
              <a:avLst/>
              <a:gdLst/>
              <a:ahLst/>
              <a:cxnLst/>
              <a:rect l="l" t="t" r="r" b="b"/>
              <a:pathLst>
                <a:path w="957579" h="4631690">
                  <a:moveTo>
                    <a:pt x="957072" y="0"/>
                  </a:moveTo>
                  <a:lnTo>
                    <a:pt x="478536" y="0"/>
                  </a:lnTo>
                  <a:lnTo>
                    <a:pt x="463048" y="1189"/>
                  </a:lnTo>
                  <a:lnTo>
                    <a:pt x="417353" y="18750"/>
                  </a:lnTo>
                  <a:lnTo>
                    <a:pt x="372964" y="56543"/>
                  </a:lnTo>
                  <a:lnTo>
                    <a:pt x="344196" y="92498"/>
                  </a:lnTo>
                  <a:lnTo>
                    <a:pt x="316157" y="136726"/>
                  </a:lnTo>
                  <a:lnTo>
                    <a:pt x="288907" y="188940"/>
                  </a:lnTo>
                  <a:lnTo>
                    <a:pt x="262505" y="248852"/>
                  </a:lnTo>
                  <a:lnTo>
                    <a:pt x="237010" y="316173"/>
                  </a:lnTo>
                  <a:lnTo>
                    <a:pt x="224621" y="352523"/>
                  </a:lnTo>
                  <a:lnTo>
                    <a:pt x="212482" y="390617"/>
                  </a:lnTo>
                  <a:lnTo>
                    <a:pt x="200599" y="430420"/>
                  </a:lnTo>
                  <a:lnTo>
                    <a:pt x="188980" y="471896"/>
                  </a:lnTo>
                  <a:lnTo>
                    <a:pt x="177632" y="515009"/>
                  </a:lnTo>
                  <a:lnTo>
                    <a:pt x="166563" y="559723"/>
                  </a:lnTo>
                  <a:lnTo>
                    <a:pt x="155781" y="606001"/>
                  </a:lnTo>
                  <a:lnTo>
                    <a:pt x="145292" y="653809"/>
                  </a:lnTo>
                  <a:lnTo>
                    <a:pt x="135104" y="703109"/>
                  </a:lnTo>
                  <a:lnTo>
                    <a:pt x="125225" y="753867"/>
                  </a:lnTo>
                  <a:lnTo>
                    <a:pt x="115662" y="806046"/>
                  </a:lnTo>
                  <a:lnTo>
                    <a:pt x="106422" y="859610"/>
                  </a:lnTo>
                  <a:lnTo>
                    <a:pt x="97513" y="914524"/>
                  </a:lnTo>
                  <a:lnTo>
                    <a:pt x="88942" y="970750"/>
                  </a:lnTo>
                  <a:lnTo>
                    <a:pt x="80717" y="1028254"/>
                  </a:lnTo>
                  <a:lnTo>
                    <a:pt x="72845" y="1087000"/>
                  </a:lnTo>
                  <a:lnTo>
                    <a:pt x="65334" y="1146951"/>
                  </a:lnTo>
                  <a:lnTo>
                    <a:pt x="58191" y="1208071"/>
                  </a:lnTo>
                  <a:lnTo>
                    <a:pt x="51422" y="1270325"/>
                  </a:lnTo>
                  <a:lnTo>
                    <a:pt x="45037" y="1333677"/>
                  </a:lnTo>
                  <a:lnTo>
                    <a:pt x="39042" y="1398090"/>
                  </a:lnTo>
                  <a:lnTo>
                    <a:pt x="33445" y="1463529"/>
                  </a:lnTo>
                  <a:lnTo>
                    <a:pt x="28253" y="1529958"/>
                  </a:lnTo>
                  <a:lnTo>
                    <a:pt x="23473" y="1597340"/>
                  </a:lnTo>
                  <a:lnTo>
                    <a:pt x="19113" y="1665641"/>
                  </a:lnTo>
                  <a:lnTo>
                    <a:pt x="15181" y="1734823"/>
                  </a:lnTo>
                  <a:lnTo>
                    <a:pt x="11684" y="1804851"/>
                  </a:lnTo>
                  <a:lnTo>
                    <a:pt x="8628" y="1875690"/>
                  </a:lnTo>
                  <a:lnTo>
                    <a:pt x="6023" y="1947302"/>
                  </a:lnTo>
                  <a:lnTo>
                    <a:pt x="3874" y="2019653"/>
                  </a:lnTo>
                  <a:lnTo>
                    <a:pt x="2190" y="2092706"/>
                  </a:lnTo>
                  <a:lnTo>
                    <a:pt x="978" y="2166425"/>
                  </a:lnTo>
                  <a:lnTo>
                    <a:pt x="245" y="2240774"/>
                  </a:lnTo>
                  <a:lnTo>
                    <a:pt x="0" y="2315718"/>
                  </a:lnTo>
                  <a:lnTo>
                    <a:pt x="245" y="2390661"/>
                  </a:lnTo>
                  <a:lnTo>
                    <a:pt x="978" y="2465010"/>
                  </a:lnTo>
                  <a:lnTo>
                    <a:pt x="2190" y="2538729"/>
                  </a:lnTo>
                  <a:lnTo>
                    <a:pt x="3874" y="2611782"/>
                  </a:lnTo>
                  <a:lnTo>
                    <a:pt x="6023" y="2684133"/>
                  </a:lnTo>
                  <a:lnTo>
                    <a:pt x="8628" y="2755745"/>
                  </a:lnTo>
                  <a:lnTo>
                    <a:pt x="11684" y="2826584"/>
                  </a:lnTo>
                  <a:lnTo>
                    <a:pt x="15181" y="2896612"/>
                  </a:lnTo>
                  <a:lnTo>
                    <a:pt x="19113" y="2965794"/>
                  </a:lnTo>
                  <a:lnTo>
                    <a:pt x="23473" y="3034095"/>
                  </a:lnTo>
                  <a:lnTo>
                    <a:pt x="28253" y="3101477"/>
                  </a:lnTo>
                  <a:lnTo>
                    <a:pt x="33445" y="3167906"/>
                  </a:lnTo>
                  <a:lnTo>
                    <a:pt x="39042" y="3233345"/>
                  </a:lnTo>
                  <a:lnTo>
                    <a:pt x="45037" y="3297758"/>
                  </a:lnTo>
                  <a:lnTo>
                    <a:pt x="51422" y="3361110"/>
                  </a:lnTo>
                  <a:lnTo>
                    <a:pt x="58191" y="3423364"/>
                  </a:lnTo>
                  <a:lnTo>
                    <a:pt x="65334" y="3484484"/>
                  </a:lnTo>
                  <a:lnTo>
                    <a:pt x="72845" y="3544435"/>
                  </a:lnTo>
                  <a:lnTo>
                    <a:pt x="80717" y="3603181"/>
                  </a:lnTo>
                  <a:lnTo>
                    <a:pt x="88942" y="3660685"/>
                  </a:lnTo>
                  <a:lnTo>
                    <a:pt x="97513" y="3716911"/>
                  </a:lnTo>
                  <a:lnTo>
                    <a:pt x="106422" y="3771825"/>
                  </a:lnTo>
                  <a:lnTo>
                    <a:pt x="115662" y="3825389"/>
                  </a:lnTo>
                  <a:lnTo>
                    <a:pt x="125225" y="3877568"/>
                  </a:lnTo>
                  <a:lnTo>
                    <a:pt x="135104" y="3928326"/>
                  </a:lnTo>
                  <a:lnTo>
                    <a:pt x="145292" y="3977626"/>
                  </a:lnTo>
                  <a:lnTo>
                    <a:pt x="155781" y="4025434"/>
                  </a:lnTo>
                  <a:lnTo>
                    <a:pt x="166563" y="4071712"/>
                  </a:lnTo>
                  <a:lnTo>
                    <a:pt x="177632" y="4116426"/>
                  </a:lnTo>
                  <a:lnTo>
                    <a:pt x="188980" y="4159539"/>
                  </a:lnTo>
                  <a:lnTo>
                    <a:pt x="200599" y="4201015"/>
                  </a:lnTo>
                  <a:lnTo>
                    <a:pt x="212482" y="4240818"/>
                  </a:lnTo>
                  <a:lnTo>
                    <a:pt x="224621" y="4278912"/>
                  </a:lnTo>
                  <a:lnTo>
                    <a:pt x="237010" y="4315262"/>
                  </a:lnTo>
                  <a:lnTo>
                    <a:pt x="262505" y="4382583"/>
                  </a:lnTo>
                  <a:lnTo>
                    <a:pt x="288907" y="4442495"/>
                  </a:lnTo>
                  <a:lnTo>
                    <a:pt x="316157" y="4494709"/>
                  </a:lnTo>
                  <a:lnTo>
                    <a:pt x="344196" y="4538937"/>
                  </a:lnTo>
                  <a:lnTo>
                    <a:pt x="372964" y="4574892"/>
                  </a:lnTo>
                  <a:lnTo>
                    <a:pt x="402402" y="4602287"/>
                  </a:lnTo>
                  <a:lnTo>
                    <a:pt x="447684" y="4626700"/>
                  </a:lnTo>
                  <a:lnTo>
                    <a:pt x="478536" y="4631436"/>
                  </a:lnTo>
                  <a:lnTo>
                    <a:pt x="957072" y="4631436"/>
                  </a:lnTo>
                  <a:lnTo>
                    <a:pt x="95707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523" y="1027174"/>
              <a:ext cx="11326368" cy="5762242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4001" y="386333"/>
            <a:ext cx="1115314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/>
              <a:t>Data</a:t>
            </a:r>
            <a:r>
              <a:rPr dirty="0" sz="3200" spc="10"/>
              <a:t> </a:t>
            </a:r>
            <a:r>
              <a:rPr dirty="0" sz="3200" spc="-5"/>
              <a:t>Protection</a:t>
            </a:r>
            <a:r>
              <a:rPr dirty="0" sz="3200" spc="40"/>
              <a:t> </a:t>
            </a:r>
            <a:r>
              <a:rPr dirty="0" sz="3200"/>
              <a:t>-</a:t>
            </a:r>
            <a:r>
              <a:rPr dirty="0" sz="3200" spc="10"/>
              <a:t> </a:t>
            </a:r>
            <a:r>
              <a:rPr dirty="0" sz="3200" spc="-5"/>
              <a:t>Annotated</a:t>
            </a:r>
            <a:r>
              <a:rPr dirty="0" sz="3200" spc="20"/>
              <a:t> </a:t>
            </a:r>
            <a:r>
              <a:rPr dirty="0" sz="3200" spc="-5"/>
              <a:t>Corpus</a:t>
            </a:r>
            <a:r>
              <a:rPr dirty="0" sz="3200" spc="5"/>
              <a:t> </a:t>
            </a:r>
            <a:r>
              <a:rPr dirty="0" sz="3200" spc="-10"/>
              <a:t>Development</a:t>
            </a:r>
            <a:r>
              <a:rPr dirty="0" sz="3200" spc="65"/>
              <a:t> </a:t>
            </a:r>
            <a:r>
              <a:rPr dirty="0" sz="3200" spc="-5"/>
              <a:t>(Conti.)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62000" y="972311"/>
            <a:ext cx="11083290" cy="0"/>
          </a:xfrm>
          <a:custGeom>
            <a:avLst/>
            <a:gdLst/>
            <a:ahLst/>
            <a:cxnLst/>
            <a:rect l="l" t="t" r="r" b="b"/>
            <a:pathLst>
              <a:path w="11083290" h="0">
                <a:moveTo>
                  <a:pt x="0" y="0"/>
                </a:moveTo>
                <a:lnTo>
                  <a:pt x="11082909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0080" y="1214953"/>
            <a:ext cx="9805972" cy="482403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4001" y="386333"/>
            <a:ext cx="1115314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/>
              <a:t>Data</a:t>
            </a:r>
            <a:r>
              <a:rPr dirty="0" sz="3200" spc="10"/>
              <a:t> </a:t>
            </a:r>
            <a:r>
              <a:rPr dirty="0" sz="3200" spc="-5"/>
              <a:t>Protection</a:t>
            </a:r>
            <a:r>
              <a:rPr dirty="0" sz="3200" spc="40"/>
              <a:t> </a:t>
            </a:r>
            <a:r>
              <a:rPr dirty="0" sz="3200"/>
              <a:t>-</a:t>
            </a:r>
            <a:r>
              <a:rPr dirty="0" sz="3200" spc="10"/>
              <a:t> </a:t>
            </a:r>
            <a:r>
              <a:rPr dirty="0" sz="3200" spc="-5"/>
              <a:t>Annotated</a:t>
            </a:r>
            <a:r>
              <a:rPr dirty="0" sz="3200" spc="20"/>
              <a:t> </a:t>
            </a:r>
            <a:r>
              <a:rPr dirty="0" sz="3200" spc="-5"/>
              <a:t>Corpus</a:t>
            </a:r>
            <a:r>
              <a:rPr dirty="0" sz="3200" spc="5"/>
              <a:t> </a:t>
            </a:r>
            <a:r>
              <a:rPr dirty="0" sz="3200" spc="-10"/>
              <a:t>Development</a:t>
            </a:r>
            <a:r>
              <a:rPr dirty="0" sz="3200" spc="65"/>
              <a:t> </a:t>
            </a:r>
            <a:r>
              <a:rPr dirty="0" sz="3200" spc="-5"/>
              <a:t>(Conti.)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62000" y="972311"/>
            <a:ext cx="11083290" cy="0"/>
          </a:xfrm>
          <a:custGeom>
            <a:avLst/>
            <a:gdLst/>
            <a:ahLst/>
            <a:cxnLst/>
            <a:rect l="l" t="t" r="r" b="b"/>
            <a:pathLst>
              <a:path w="11083290" h="0">
                <a:moveTo>
                  <a:pt x="0" y="0"/>
                </a:moveTo>
                <a:lnTo>
                  <a:pt x="11082909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4900" y="1186271"/>
            <a:ext cx="9437830" cy="488077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3145" y="386333"/>
            <a:ext cx="1113472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/>
              <a:t>Example</a:t>
            </a:r>
            <a:r>
              <a:rPr dirty="0" sz="3200" spc="5"/>
              <a:t> </a:t>
            </a:r>
            <a:r>
              <a:rPr dirty="0" sz="3200"/>
              <a:t>-</a:t>
            </a:r>
            <a:r>
              <a:rPr dirty="0" sz="3200" spc="10"/>
              <a:t> </a:t>
            </a:r>
            <a:r>
              <a:rPr dirty="0" sz="3200" spc="-5"/>
              <a:t>Corpus</a:t>
            </a:r>
            <a:r>
              <a:rPr dirty="0" sz="3200" spc="5"/>
              <a:t> </a:t>
            </a:r>
            <a:r>
              <a:rPr dirty="0" sz="3200"/>
              <a:t>containing</a:t>
            </a:r>
            <a:r>
              <a:rPr dirty="0" sz="3200" spc="5"/>
              <a:t> </a:t>
            </a:r>
            <a:r>
              <a:rPr dirty="0" sz="3200"/>
              <a:t>both </a:t>
            </a:r>
            <a:r>
              <a:rPr dirty="0" sz="3200" spc="-10"/>
              <a:t>Private</a:t>
            </a:r>
            <a:r>
              <a:rPr dirty="0" sz="3200" spc="5"/>
              <a:t> </a:t>
            </a:r>
            <a:r>
              <a:rPr dirty="0" sz="3200"/>
              <a:t>and</a:t>
            </a:r>
            <a:r>
              <a:rPr dirty="0" sz="3200" spc="-10"/>
              <a:t> </a:t>
            </a:r>
            <a:r>
              <a:rPr dirty="0" sz="3200" spc="-5"/>
              <a:t>Public</a:t>
            </a:r>
            <a:r>
              <a:rPr dirty="0" sz="3200" spc="40"/>
              <a:t> </a:t>
            </a:r>
            <a:r>
              <a:rPr dirty="0" sz="3200" spc="-5"/>
              <a:t>Data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62000" y="972311"/>
            <a:ext cx="11083290" cy="0"/>
          </a:xfrm>
          <a:custGeom>
            <a:avLst/>
            <a:gdLst/>
            <a:ahLst/>
            <a:cxnLst/>
            <a:rect l="l" t="t" r="r" b="b"/>
            <a:pathLst>
              <a:path w="11083290" h="0">
                <a:moveTo>
                  <a:pt x="0" y="0"/>
                </a:moveTo>
                <a:lnTo>
                  <a:pt x="11082909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5611" y="1335665"/>
            <a:ext cx="9361004" cy="40560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95681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pc="-10">
                <a:uFill>
                  <a:solidFill>
                    <a:srgbClr val="171717"/>
                  </a:solidFill>
                </a:uFill>
              </a:rPr>
              <a:t>License</a:t>
            </a:r>
            <a:r>
              <a:rPr dirty="0" u="heavy" spc="1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and 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Annotated</a:t>
            </a:r>
            <a:r>
              <a:rPr dirty="0" u="heavy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Corpus</a:t>
            </a:r>
            <a:r>
              <a:rPr dirty="0" u="heavy" spc="2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Development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980" y="1598676"/>
            <a:ext cx="9517974" cy="39817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113068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License</a:t>
            </a:r>
            <a:r>
              <a:rPr dirty="0" spc="10"/>
              <a:t> </a:t>
            </a:r>
            <a:r>
              <a:rPr dirty="0" spc="-5"/>
              <a:t>and </a:t>
            </a:r>
            <a:r>
              <a:rPr dirty="0" spc="-10"/>
              <a:t>Annotated</a:t>
            </a:r>
            <a:r>
              <a:rPr dirty="0"/>
              <a:t> </a:t>
            </a:r>
            <a:r>
              <a:rPr dirty="0" spc="-10"/>
              <a:t>Corpus</a:t>
            </a:r>
            <a:r>
              <a:rPr dirty="0" spc="30"/>
              <a:t> </a:t>
            </a:r>
            <a:r>
              <a:rPr dirty="0" spc="-10"/>
              <a:t>Development</a:t>
            </a:r>
            <a:r>
              <a:rPr dirty="0" spc="5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626363" y="984503"/>
            <a:ext cx="11235690" cy="66040"/>
          </a:xfrm>
          <a:custGeom>
            <a:avLst/>
            <a:gdLst/>
            <a:ahLst/>
            <a:cxnLst/>
            <a:rect l="l" t="t" r="r" b="b"/>
            <a:pathLst>
              <a:path w="11235690" h="66040">
                <a:moveTo>
                  <a:pt x="0" y="0"/>
                </a:moveTo>
                <a:lnTo>
                  <a:pt x="11235309" y="65532"/>
                </a:lnTo>
              </a:path>
            </a:pathLst>
          </a:custGeom>
          <a:ln w="57149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0481" y="1327272"/>
            <a:ext cx="9038172" cy="463275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113068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License</a:t>
            </a:r>
            <a:r>
              <a:rPr dirty="0" spc="10"/>
              <a:t> </a:t>
            </a:r>
            <a:r>
              <a:rPr dirty="0" spc="-5"/>
              <a:t>and </a:t>
            </a:r>
            <a:r>
              <a:rPr dirty="0" spc="-10"/>
              <a:t>Annotated</a:t>
            </a:r>
            <a:r>
              <a:rPr dirty="0"/>
              <a:t> </a:t>
            </a:r>
            <a:r>
              <a:rPr dirty="0" spc="-10"/>
              <a:t>Corpus</a:t>
            </a:r>
            <a:r>
              <a:rPr dirty="0" spc="30"/>
              <a:t> </a:t>
            </a:r>
            <a:r>
              <a:rPr dirty="0" spc="-10"/>
              <a:t>Development</a:t>
            </a:r>
            <a:r>
              <a:rPr dirty="0" spc="5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626363" y="984503"/>
            <a:ext cx="11235690" cy="66040"/>
          </a:xfrm>
          <a:custGeom>
            <a:avLst/>
            <a:gdLst/>
            <a:ahLst/>
            <a:cxnLst/>
            <a:rect l="l" t="t" r="r" b="b"/>
            <a:pathLst>
              <a:path w="11235690" h="66040">
                <a:moveTo>
                  <a:pt x="0" y="0"/>
                </a:moveTo>
                <a:lnTo>
                  <a:pt x="11235309" y="65532"/>
                </a:lnTo>
              </a:path>
            </a:pathLst>
          </a:custGeom>
          <a:ln w="57149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1675" y="2004499"/>
            <a:ext cx="9420940" cy="287758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0755" y="166192"/>
            <a:ext cx="9220200" cy="9537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ts val="3650"/>
              </a:lnSpc>
              <a:spcBef>
                <a:spcPts val="105"/>
              </a:spcBef>
            </a:pPr>
            <a:r>
              <a:rPr dirty="0" sz="3200"/>
              <a:t>11:</a:t>
            </a:r>
            <a:r>
              <a:rPr dirty="0" sz="3200" spc="-25"/>
              <a:t> </a:t>
            </a:r>
            <a:r>
              <a:rPr dirty="0" sz="3200"/>
              <a:t>Corpus </a:t>
            </a:r>
            <a:r>
              <a:rPr dirty="0" sz="3200" spc="-10"/>
              <a:t>Standardization</a:t>
            </a:r>
            <a:r>
              <a:rPr dirty="0" sz="3200" spc="20"/>
              <a:t> </a:t>
            </a:r>
            <a:r>
              <a:rPr dirty="0" sz="3200"/>
              <a:t>–</a:t>
            </a:r>
            <a:r>
              <a:rPr dirty="0" sz="3200" spc="10"/>
              <a:t> </a:t>
            </a:r>
            <a:r>
              <a:rPr dirty="0" sz="3200" spc="-5"/>
              <a:t>Annotated</a:t>
            </a:r>
            <a:r>
              <a:rPr dirty="0" sz="3200" spc="-10"/>
              <a:t> </a:t>
            </a:r>
            <a:r>
              <a:rPr dirty="0" sz="3200" spc="-5"/>
              <a:t>Corpus</a:t>
            </a:r>
            <a:endParaRPr sz="3200"/>
          </a:p>
          <a:p>
            <a:pPr marL="12700">
              <a:lnSpc>
                <a:spcPts val="3650"/>
              </a:lnSpc>
              <a:tabLst>
                <a:tab pos="2661920" algn="l"/>
                <a:tab pos="9206865" algn="l"/>
              </a:tabLst>
            </a:pPr>
            <a:r>
              <a:rPr dirty="0" u="heavy" sz="320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z="3200">
                <a:uFill>
                  <a:solidFill>
                    <a:srgbClr val="171717"/>
                  </a:solidFill>
                </a:uFill>
              </a:rPr>
              <a:t>	</a:t>
            </a:r>
            <a:r>
              <a:rPr dirty="0" u="heavy" sz="3200" spc="-10">
                <a:uFill>
                  <a:solidFill>
                    <a:srgbClr val="171717"/>
                  </a:solidFill>
                </a:uFill>
              </a:rPr>
              <a:t>Development</a:t>
            </a:r>
            <a:r>
              <a:rPr dirty="0" u="heavy" sz="3200" spc="1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z="3200">
                <a:uFill>
                  <a:solidFill>
                    <a:srgbClr val="171717"/>
                  </a:solidFill>
                </a:uFill>
              </a:rPr>
              <a:t>Issues	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7824" y="1380200"/>
            <a:ext cx="9927431" cy="453179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4189" y="386333"/>
            <a:ext cx="1118997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Main</a:t>
            </a:r>
            <a:r>
              <a:rPr dirty="0" sz="3200" spc="-5"/>
              <a:t> Characteristics</a:t>
            </a:r>
            <a:r>
              <a:rPr dirty="0" sz="3200" spc="25"/>
              <a:t> </a:t>
            </a:r>
            <a:r>
              <a:rPr dirty="0" sz="3200" spc="-25"/>
              <a:t>of</a:t>
            </a:r>
            <a:r>
              <a:rPr dirty="0" sz="3200" spc="10"/>
              <a:t> </a:t>
            </a:r>
            <a:r>
              <a:rPr dirty="0" sz="3200"/>
              <a:t>a</a:t>
            </a:r>
            <a:r>
              <a:rPr dirty="0" sz="3200" spc="10"/>
              <a:t> </a:t>
            </a:r>
            <a:r>
              <a:rPr dirty="0" sz="3200"/>
              <a:t>Gold </a:t>
            </a:r>
            <a:r>
              <a:rPr dirty="0" sz="3200" spc="-15"/>
              <a:t>Standard</a:t>
            </a:r>
            <a:r>
              <a:rPr dirty="0" sz="3200" spc="15"/>
              <a:t> </a:t>
            </a:r>
            <a:r>
              <a:rPr dirty="0" sz="3200" spc="-5"/>
              <a:t>Annotated</a:t>
            </a:r>
            <a:r>
              <a:rPr dirty="0" sz="3200" spc="20"/>
              <a:t> </a:t>
            </a:r>
            <a:r>
              <a:rPr dirty="0" sz="3200" spc="-5"/>
              <a:t>Corpus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62000" y="984503"/>
            <a:ext cx="11091545" cy="0"/>
          </a:xfrm>
          <a:custGeom>
            <a:avLst/>
            <a:gdLst/>
            <a:ahLst/>
            <a:cxnLst/>
            <a:rect l="l" t="t" r="r" b="b"/>
            <a:pathLst>
              <a:path w="11091545" h="0">
                <a:moveTo>
                  <a:pt x="0" y="0"/>
                </a:moveTo>
                <a:lnTo>
                  <a:pt x="1109129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9736" y="1356360"/>
            <a:ext cx="9550826" cy="473037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4189" y="166192"/>
            <a:ext cx="11195050" cy="953769"/>
          </a:xfrm>
          <a:prstGeom prst="rect"/>
        </p:spPr>
        <p:txBody>
          <a:bodyPr wrap="square" lIns="0" tIns="67945" rIns="0" bIns="0" rtlCol="0" vert="horz">
            <a:spAutoFit/>
          </a:bodyPr>
          <a:lstStyle/>
          <a:p>
            <a:pPr marL="4879340" marR="5080" indent="-4867275">
              <a:lnSpc>
                <a:spcPts val="3460"/>
              </a:lnSpc>
              <a:spcBef>
                <a:spcPts val="535"/>
              </a:spcBef>
            </a:pPr>
            <a:r>
              <a:rPr dirty="0" sz="3200"/>
              <a:t>Main </a:t>
            </a:r>
            <a:r>
              <a:rPr dirty="0" sz="3200" spc="-5"/>
              <a:t>Characteristics</a:t>
            </a:r>
            <a:r>
              <a:rPr dirty="0" sz="3200" spc="30"/>
              <a:t> </a:t>
            </a:r>
            <a:r>
              <a:rPr dirty="0" sz="3200" spc="-25"/>
              <a:t>of</a:t>
            </a:r>
            <a:r>
              <a:rPr dirty="0" sz="3200" spc="15"/>
              <a:t> </a:t>
            </a:r>
            <a:r>
              <a:rPr dirty="0" sz="3200"/>
              <a:t>a</a:t>
            </a:r>
            <a:r>
              <a:rPr dirty="0" sz="3200" spc="10"/>
              <a:t> </a:t>
            </a:r>
            <a:r>
              <a:rPr dirty="0" sz="3200"/>
              <a:t>Gold</a:t>
            </a:r>
            <a:r>
              <a:rPr dirty="0" sz="3200" spc="10"/>
              <a:t> </a:t>
            </a:r>
            <a:r>
              <a:rPr dirty="0" sz="3200" spc="-15"/>
              <a:t>Standard</a:t>
            </a:r>
            <a:r>
              <a:rPr dirty="0" sz="3200" spc="15"/>
              <a:t> </a:t>
            </a:r>
            <a:r>
              <a:rPr dirty="0" sz="3200" spc="-5"/>
              <a:t>Annotated</a:t>
            </a:r>
            <a:r>
              <a:rPr dirty="0" sz="3200" spc="35"/>
              <a:t> </a:t>
            </a:r>
            <a:r>
              <a:rPr dirty="0" sz="3200" spc="-5"/>
              <a:t>Corpus </a:t>
            </a:r>
            <a:r>
              <a:rPr dirty="0" sz="3200" spc="-869"/>
              <a:t> </a:t>
            </a:r>
            <a:r>
              <a:rPr dirty="0" sz="3200" spc="-5"/>
              <a:t>(Conti.)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62000" y="1179575"/>
            <a:ext cx="11091545" cy="0"/>
          </a:xfrm>
          <a:custGeom>
            <a:avLst/>
            <a:gdLst/>
            <a:ahLst/>
            <a:cxnLst/>
            <a:rect l="l" t="t" r="r" b="b"/>
            <a:pathLst>
              <a:path w="11091545" h="0">
                <a:moveTo>
                  <a:pt x="0" y="0"/>
                </a:moveTo>
                <a:lnTo>
                  <a:pt x="1109129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8585" y="1362902"/>
            <a:ext cx="9913968" cy="463663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4189" y="166192"/>
            <a:ext cx="11195050" cy="953769"/>
          </a:xfrm>
          <a:prstGeom prst="rect"/>
        </p:spPr>
        <p:txBody>
          <a:bodyPr wrap="square" lIns="0" tIns="67945" rIns="0" bIns="0" rtlCol="0" vert="horz">
            <a:spAutoFit/>
          </a:bodyPr>
          <a:lstStyle/>
          <a:p>
            <a:pPr marL="4879340" marR="5080" indent="-4867275">
              <a:lnSpc>
                <a:spcPts val="3460"/>
              </a:lnSpc>
              <a:spcBef>
                <a:spcPts val="535"/>
              </a:spcBef>
            </a:pPr>
            <a:r>
              <a:rPr dirty="0" sz="3200"/>
              <a:t>Main </a:t>
            </a:r>
            <a:r>
              <a:rPr dirty="0" sz="3200" spc="-5"/>
              <a:t>Characteristics</a:t>
            </a:r>
            <a:r>
              <a:rPr dirty="0" sz="3200" spc="30"/>
              <a:t> </a:t>
            </a:r>
            <a:r>
              <a:rPr dirty="0" sz="3200" spc="-25"/>
              <a:t>of</a:t>
            </a:r>
            <a:r>
              <a:rPr dirty="0" sz="3200" spc="15"/>
              <a:t> </a:t>
            </a:r>
            <a:r>
              <a:rPr dirty="0" sz="3200"/>
              <a:t>a</a:t>
            </a:r>
            <a:r>
              <a:rPr dirty="0" sz="3200" spc="10"/>
              <a:t> </a:t>
            </a:r>
            <a:r>
              <a:rPr dirty="0" sz="3200"/>
              <a:t>Gold</a:t>
            </a:r>
            <a:r>
              <a:rPr dirty="0" sz="3200" spc="10"/>
              <a:t> </a:t>
            </a:r>
            <a:r>
              <a:rPr dirty="0" sz="3200" spc="-15"/>
              <a:t>Standard</a:t>
            </a:r>
            <a:r>
              <a:rPr dirty="0" sz="3200" spc="15"/>
              <a:t> </a:t>
            </a:r>
            <a:r>
              <a:rPr dirty="0" sz="3200" spc="-5"/>
              <a:t>Annotated</a:t>
            </a:r>
            <a:r>
              <a:rPr dirty="0" sz="3200" spc="35"/>
              <a:t> </a:t>
            </a:r>
            <a:r>
              <a:rPr dirty="0" sz="3200" spc="-5"/>
              <a:t>Corpus </a:t>
            </a:r>
            <a:r>
              <a:rPr dirty="0" sz="3200" spc="-869"/>
              <a:t> </a:t>
            </a:r>
            <a:r>
              <a:rPr dirty="0" sz="3200" spc="-5"/>
              <a:t>(Conti.)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62000" y="1179575"/>
            <a:ext cx="11091545" cy="0"/>
          </a:xfrm>
          <a:custGeom>
            <a:avLst/>
            <a:gdLst/>
            <a:ahLst/>
            <a:cxnLst/>
            <a:rect l="l" t="t" r="r" b="b"/>
            <a:pathLst>
              <a:path w="11091545" h="0">
                <a:moveTo>
                  <a:pt x="0" y="0"/>
                </a:moveTo>
                <a:lnTo>
                  <a:pt x="1109129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4620" y="1677812"/>
            <a:ext cx="9556683" cy="418055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65353"/>
            <a:ext cx="86398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Types</a:t>
            </a:r>
            <a:r>
              <a:rPr dirty="0" spc="-5"/>
              <a:t> </a:t>
            </a:r>
            <a:r>
              <a:rPr dirty="0" spc="-35"/>
              <a:t>of</a:t>
            </a:r>
            <a:r>
              <a:rPr dirty="0" spc="-15"/>
              <a:t> </a:t>
            </a:r>
            <a:r>
              <a:rPr dirty="0" spc="-10"/>
              <a:t>Corpus</a:t>
            </a:r>
            <a:r>
              <a:rPr dirty="0" spc="10"/>
              <a:t> </a:t>
            </a:r>
            <a:r>
              <a:rPr dirty="0"/>
              <a:t>/</a:t>
            </a:r>
            <a:r>
              <a:rPr dirty="0" spc="-15"/>
              <a:t> </a:t>
            </a:r>
            <a:r>
              <a:rPr dirty="0" spc="-5"/>
              <a:t>Dataset</a:t>
            </a:r>
            <a:r>
              <a:rPr dirty="0" spc="10"/>
              <a:t> </a:t>
            </a:r>
            <a:r>
              <a:rPr dirty="0"/>
              <a:t>–</a:t>
            </a:r>
            <a:r>
              <a:rPr dirty="0" spc="-20"/>
              <a:t> </a:t>
            </a:r>
            <a:r>
              <a:rPr dirty="0" spc="-5"/>
              <a:t>NLP</a:t>
            </a:r>
            <a:r>
              <a:rPr dirty="0" spc="-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940308" y="798576"/>
            <a:ext cx="8902700" cy="16510"/>
          </a:xfrm>
          <a:custGeom>
            <a:avLst/>
            <a:gdLst/>
            <a:ahLst/>
            <a:cxnLst/>
            <a:rect l="l" t="t" r="r" b="b"/>
            <a:pathLst>
              <a:path w="8902700" h="16509">
                <a:moveTo>
                  <a:pt x="0" y="16001"/>
                </a:moveTo>
                <a:lnTo>
                  <a:pt x="8902192" y="0"/>
                </a:lnTo>
              </a:path>
            </a:pathLst>
          </a:custGeom>
          <a:ln w="57149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47977" y="2230069"/>
            <a:ext cx="132397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latin typeface="Segoe UI"/>
                <a:cs typeface="Segoe UI"/>
              </a:rPr>
              <a:t>Wholly </a:t>
            </a:r>
            <a:r>
              <a:rPr dirty="0" sz="2800" spc="-760" b="1">
                <a:latin typeface="Segoe UI"/>
                <a:cs typeface="Segoe UI"/>
              </a:rPr>
              <a:t> </a:t>
            </a:r>
            <a:r>
              <a:rPr dirty="0" sz="2800" spc="-10" b="1">
                <a:latin typeface="Segoe UI"/>
                <a:cs typeface="Segoe UI"/>
              </a:rPr>
              <a:t>De</a:t>
            </a:r>
            <a:r>
              <a:rPr dirty="0" sz="2800" spc="5" b="1">
                <a:latin typeface="Segoe UI"/>
                <a:cs typeface="Segoe UI"/>
              </a:rPr>
              <a:t>r</a:t>
            </a:r>
            <a:r>
              <a:rPr dirty="0" sz="2800" spc="-10" b="1">
                <a:latin typeface="Segoe UI"/>
                <a:cs typeface="Segoe UI"/>
              </a:rPr>
              <a:t>i</a:t>
            </a:r>
            <a:r>
              <a:rPr dirty="0" sz="2800" spc="-40" b="1">
                <a:latin typeface="Segoe UI"/>
                <a:cs typeface="Segoe UI"/>
              </a:rPr>
              <a:t>v</a:t>
            </a:r>
            <a:r>
              <a:rPr dirty="0" sz="2800" spc="-5" b="1">
                <a:latin typeface="Segoe UI"/>
                <a:cs typeface="Segoe UI"/>
              </a:rPr>
              <a:t>ed</a:t>
            </a:r>
            <a:endParaRPr sz="28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3236" y="2948813"/>
            <a:ext cx="234950" cy="1953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14572" y="3654425"/>
            <a:ext cx="234950" cy="193801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984503" y="1181100"/>
            <a:ext cx="10457815" cy="4895215"/>
            <a:chOff x="984503" y="1181100"/>
            <a:chExt cx="10457815" cy="4895215"/>
          </a:xfrm>
        </p:grpSpPr>
        <p:sp>
          <p:nvSpPr>
            <p:cNvPr id="9" name="object 9"/>
            <p:cNvSpPr/>
            <p:nvPr/>
          </p:nvSpPr>
          <p:spPr>
            <a:xfrm>
              <a:off x="1360931" y="1234439"/>
              <a:ext cx="9706610" cy="4596765"/>
            </a:xfrm>
            <a:custGeom>
              <a:avLst/>
              <a:gdLst/>
              <a:ahLst/>
              <a:cxnLst/>
              <a:rect l="l" t="t" r="r" b="b"/>
              <a:pathLst>
                <a:path w="9706610" h="4596765">
                  <a:moveTo>
                    <a:pt x="9706356" y="0"/>
                  </a:moveTo>
                  <a:lnTo>
                    <a:pt x="0" y="0"/>
                  </a:lnTo>
                  <a:lnTo>
                    <a:pt x="0" y="4596384"/>
                  </a:lnTo>
                  <a:lnTo>
                    <a:pt x="9706356" y="4596384"/>
                  </a:lnTo>
                  <a:lnTo>
                    <a:pt x="97063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94231" y="1234439"/>
              <a:ext cx="2504440" cy="4573905"/>
            </a:xfrm>
            <a:custGeom>
              <a:avLst/>
              <a:gdLst/>
              <a:ahLst/>
              <a:cxnLst/>
              <a:rect l="l" t="t" r="r" b="b"/>
              <a:pathLst>
                <a:path w="2504440" h="4573905">
                  <a:moveTo>
                    <a:pt x="2086610" y="0"/>
                  </a:moveTo>
                  <a:lnTo>
                    <a:pt x="417322" y="0"/>
                  </a:lnTo>
                  <a:lnTo>
                    <a:pt x="368648" y="2807"/>
                  </a:lnTo>
                  <a:lnTo>
                    <a:pt x="321626" y="11020"/>
                  </a:lnTo>
                  <a:lnTo>
                    <a:pt x="276566" y="24326"/>
                  </a:lnTo>
                  <a:lnTo>
                    <a:pt x="233783" y="42412"/>
                  </a:lnTo>
                  <a:lnTo>
                    <a:pt x="193589" y="64966"/>
                  </a:lnTo>
                  <a:lnTo>
                    <a:pt x="156298" y="91673"/>
                  </a:lnTo>
                  <a:lnTo>
                    <a:pt x="122221" y="122221"/>
                  </a:lnTo>
                  <a:lnTo>
                    <a:pt x="91673" y="156298"/>
                  </a:lnTo>
                  <a:lnTo>
                    <a:pt x="64966" y="193589"/>
                  </a:lnTo>
                  <a:lnTo>
                    <a:pt x="42412" y="233783"/>
                  </a:lnTo>
                  <a:lnTo>
                    <a:pt x="24326" y="276566"/>
                  </a:lnTo>
                  <a:lnTo>
                    <a:pt x="11020" y="321626"/>
                  </a:lnTo>
                  <a:lnTo>
                    <a:pt x="2807" y="368648"/>
                  </a:lnTo>
                  <a:lnTo>
                    <a:pt x="0" y="417322"/>
                  </a:lnTo>
                  <a:lnTo>
                    <a:pt x="0" y="4156202"/>
                  </a:lnTo>
                  <a:lnTo>
                    <a:pt x="2807" y="4204870"/>
                  </a:lnTo>
                  <a:lnTo>
                    <a:pt x="11020" y="4251889"/>
                  </a:lnTo>
                  <a:lnTo>
                    <a:pt x="24326" y="4296947"/>
                  </a:lnTo>
                  <a:lnTo>
                    <a:pt x="42412" y="4339729"/>
                  </a:lnTo>
                  <a:lnTo>
                    <a:pt x="64966" y="4379922"/>
                  </a:lnTo>
                  <a:lnTo>
                    <a:pt x="91673" y="4417215"/>
                  </a:lnTo>
                  <a:lnTo>
                    <a:pt x="122221" y="4451292"/>
                  </a:lnTo>
                  <a:lnTo>
                    <a:pt x="156298" y="4481842"/>
                  </a:lnTo>
                  <a:lnTo>
                    <a:pt x="193589" y="4508551"/>
                  </a:lnTo>
                  <a:lnTo>
                    <a:pt x="233783" y="4531106"/>
                  </a:lnTo>
                  <a:lnTo>
                    <a:pt x="276566" y="4549194"/>
                  </a:lnTo>
                  <a:lnTo>
                    <a:pt x="321626" y="4562502"/>
                  </a:lnTo>
                  <a:lnTo>
                    <a:pt x="368648" y="4570716"/>
                  </a:lnTo>
                  <a:lnTo>
                    <a:pt x="417322" y="4573524"/>
                  </a:lnTo>
                  <a:lnTo>
                    <a:pt x="2086610" y="4573524"/>
                  </a:lnTo>
                  <a:lnTo>
                    <a:pt x="2135283" y="4570716"/>
                  </a:lnTo>
                  <a:lnTo>
                    <a:pt x="2182305" y="4562502"/>
                  </a:lnTo>
                  <a:lnTo>
                    <a:pt x="2227365" y="4549194"/>
                  </a:lnTo>
                  <a:lnTo>
                    <a:pt x="2270148" y="4531106"/>
                  </a:lnTo>
                  <a:lnTo>
                    <a:pt x="2310342" y="4508551"/>
                  </a:lnTo>
                  <a:lnTo>
                    <a:pt x="2347633" y="4481842"/>
                  </a:lnTo>
                  <a:lnTo>
                    <a:pt x="2381710" y="4451292"/>
                  </a:lnTo>
                  <a:lnTo>
                    <a:pt x="2412258" y="4417215"/>
                  </a:lnTo>
                  <a:lnTo>
                    <a:pt x="2438965" y="4379922"/>
                  </a:lnTo>
                  <a:lnTo>
                    <a:pt x="2461519" y="4339729"/>
                  </a:lnTo>
                  <a:lnTo>
                    <a:pt x="2479605" y="4296947"/>
                  </a:lnTo>
                  <a:lnTo>
                    <a:pt x="2492911" y="4251889"/>
                  </a:lnTo>
                  <a:lnTo>
                    <a:pt x="2501124" y="4204870"/>
                  </a:lnTo>
                  <a:lnTo>
                    <a:pt x="2503932" y="4156202"/>
                  </a:lnTo>
                  <a:lnTo>
                    <a:pt x="2503932" y="417322"/>
                  </a:lnTo>
                  <a:lnTo>
                    <a:pt x="2501124" y="368648"/>
                  </a:lnTo>
                  <a:lnTo>
                    <a:pt x="2492911" y="321626"/>
                  </a:lnTo>
                  <a:lnTo>
                    <a:pt x="2479605" y="276566"/>
                  </a:lnTo>
                  <a:lnTo>
                    <a:pt x="2461519" y="233783"/>
                  </a:lnTo>
                  <a:lnTo>
                    <a:pt x="2438965" y="193589"/>
                  </a:lnTo>
                  <a:lnTo>
                    <a:pt x="2412258" y="156298"/>
                  </a:lnTo>
                  <a:lnTo>
                    <a:pt x="2381710" y="122221"/>
                  </a:lnTo>
                  <a:lnTo>
                    <a:pt x="2347633" y="91673"/>
                  </a:lnTo>
                  <a:lnTo>
                    <a:pt x="2310342" y="64966"/>
                  </a:lnTo>
                  <a:lnTo>
                    <a:pt x="2270148" y="42412"/>
                  </a:lnTo>
                  <a:lnTo>
                    <a:pt x="2227365" y="24326"/>
                  </a:lnTo>
                  <a:lnTo>
                    <a:pt x="2182305" y="11020"/>
                  </a:lnTo>
                  <a:lnTo>
                    <a:pt x="2135283" y="2807"/>
                  </a:lnTo>
                  <a:lnTo>
                    <a:pt x="2086610" y="0"/>
                  </a:lnTo>
                  <a:close/>
                </a:path>
              </a:pathLst>
            </a:custGeom>
            <a:solidFill>
              <a:srgbClr val="4B28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17875" y="1216151"/>
              <a:ext cx="957580" cy="4631690"/>
            </a:xfrm>
            <a:custGeom>
              <a:avLst/>
              <a:gdLst/>
              <a:ahLst/>
              <a:cxnLst/>
              <a:rect l="l" t="t" r="r" b="b"/>
              <a:pathLst>
                <a:path w="957579" h="4631690">
                  <a:moveTo>
                    <a:pt x="957072" y="0"/>
                  </a:moveTo>
                  <a:lnTo>
                    <a:pt x="478536" y="0"/>
                  </a:lnTo>
                  <a:lnTo>
                    <a:pt x="463048" y="1189"/>
                  </a:lnTo>
                  <a:lnTo>
                    <a:pt x="417353" y="18750"/>
                  </a:lnTo>
                  <a:lnTo>
                    <a:pt x="372964" y="56543"/>
                  </a:lnTo>
                  <a:lnTo>
                    <a:pt x="344196" y="92498"/>
                  </a:lnTo>
                  <a:lnTo>
                    <a:pt x="316157" y="136726"/>
                  </a:lnTo>
                  <a:lnTo>
                    <a:pt x="288907" y="188940"/>
                  </a:lnTo>
                  <a:lnTo>
                    <a:pt x="262505" y="248852"/>
                  </a:lnTo>
                  <a:lnTo>
                    <a:pt x="237010" y="316173"/>
                  </a:lnTo>
                  <a:lnTo>
                    <a:pt x="224621" y="352523"/>
                  </a:lnTo>
                  <a:lnTo>
                    <a:pt x="212482" y="390617"/>
                  </a:lnTo>
                  <a:lnTo>
                    <a:pt x="200599" y="430420"/>
                  </a:lnTo>
                  <a:lnTo>
                    <a:pt x="188980" y="471896"/>
                  </a:lnTo>
                  <a:lnTo>
                    <a:pt x="177632" y="515009"/>
                  </a:lnTo>
                  <a:lnTo>
                    <a:pt x="166563" y="559723"/>
                  </a:lnTo>
                  <a:lnTo>
                    <a:pt x="155781" y="606001"/>
                  </a:lnTo>
                  <a:lnTo>
                    <a:pt x="145292" y="653809"/>
                  </a:lnTo>
                  <a:lnTo>
                    <a:pt x="135104" y="703109"/>
                  </a:lnTo>
                  <a:lnTo>
                    <a:pt x="125225" y="753867"/>
                  </a:lnTo>
                  <a:lnTo>
                    <a:pt x="115662" y="806046"/>
                  </a:lnTo>
                  <a:lnTo>
                    <a:pt x="106422" y="859610"/>
                  </a:lnTo>
                  <a:lnTo>
                    <a:pt x="97513" y="914524"/>
                  </a:lnTo>
                  <a:lnTo>
                    <a:pt x="88942" y="970750"/>
                  </a:lnTo>
                  <a:lnTo>
                    <a:pt x="80717" y="1028254"/>
                  </a:lnTo>
                  <a:lnTo>
                    <a:pt x="72845" y="1087000"/>
                  </a:lnTo>
                  <a:lnTo>
                    <a:pt x="65334" y="1146951"/>
                  </a:lnTo>
                  <a:lnTo>
                    <a:pt x="58191" y="1208071"/>
                  </a:lnTo>
                  <a:lnTo>
                    <a:pt x="51422" y="1270325"/>
                  </a:lnTo>
                  <a:lnTo>
                    <a:pt x="45037" y="1333677"/>
                  </a:lnTo>
                  <a:lnTo>
                    <a:pt x="39042" y="1398090"/>
                  </a:lnTo>
                  <a:lnTo>
                    <a:pt x="33445" y="1463529"/>
                  </a:lnTo>
                  <a:lnTo>
                    <a:pt x="28253" y="1529958"/>
                  </a:lnTo>
                  <a:lnTo>
                    <a:pt x="23473" y="1597340"/>
                  </a:lnTo>
                  <a:lnTo>
                    <a:pt x="19113" y="1665641"/>
                  </a:lnTo>
                  <a:lnTo>
                    <a:pt x="15181" y="1734823"/>
                  </a:lnTo>
                  <a:lnTo>
                    <a:pt x="11684" y="1804851"/>
                  </a:lnTo>
                  <a:lnTo>
                    <a:pt x="8628" y="1875690"/>
                  </a:lnTo>
                  <a:lnTo>
                    <a:pt x="6023" y="1947302"/>
                  </a:lnTo>
                  <a:lnTo>
                    <a:pt x="3874" y="2019653"/>
                  </a:lnTo>
                  <a:lnTo>
                    <a:pt x="2190" y="2092706"/>
                  </a:lnTo>
                  <a:lnTo>
                    <a:pt x="978" y="2166425"/>
                  </a:lnTo>
                  <a:lnTo>
                    <a:pt x="245" y="2240774"/>
                  </a:lnTo>
                  <a:lnTo>
                    <a:pt x="0" y="2315718"/>
                  </a:lnTo>
                  <a:lnTo>
                    <a:pt x="245" y="2390661"/>
                  </a:lnTo>
                  <a:lnTo>
                    <a:pt x="978" y="2465010"/>
                  </a:lnTo>
                  <a:lnTo>
                    <a:pt x="2190" y="2538729"/>
                  </a:lnTo>
                  <a:lnTo>
                    <a:pt x="3874" y="2611782"/>
                  </a:lnTo>
                  <a:lnTo>
                    <a:pt x="6023" y="2684133"/>
                  </a:lnTo>
                  <a:lnTo>
                    <a:pt x="8628" y="2755745"/>
                  </a:lnTo>
                  <a:lnTo>
                    <a:pt x="11684" y="2826584"/>
                  </a:lnTo>
                  <a:lnTo>
                    <a:pt x="15181" y="2896612"/>
                  </a:lnTo>
                  <a:lnTo>
                    <a:pt x="19113" y="2965794"/>
                  </a:lnTo>
                  <a:lnTo>
                    <a:pt x="23473" y="3034095"/>
                  </a:lnTo>
                  <a:lnTo>
                    <a:pt x="28253" y="3101477"/>
                  </a:lnTo>
                  <a:lnTo>
                    <a:pt x="33445" y="3167906"/>
                  </a:lnTo>
                  <a:lnTo>
                    <a:pt x="39042" y="3233345"/>
                  </a:lnTo>
                  <a:lnTo>
                    <a:pt x="45037" y="3297758"/>
                  </a:lnTo>
                  <a:lnTo>
                    <a:pt x="51422" y="3361110"/>
                  </a:lnTo>
                  <a:lnTo>
                    <a:pt x="58191" y="3423364"/>
                  </a:lnTo>
                  <a:lnTo>
                    <a:pt x="65334" y="3484484"/>
                  </a:lnTo>
                  <a:lnTo>
                    <a:pt x="72845" y="3544435"/>
                  </a:lnTo>
                  <a:lnTo>
                    <a:pt x="80717" y="3603181"/>
                  </a:lnTo>
                  <a:lnTo>
                    <a:pt x="88942" y="3660685"/>
                  </a:lnTo>
                  <a:lnTo>
                    <a:pt x="97513" y="3716911"/>
                  </a:lnTo>
                  <a:lnTo>
                    <a:pt x="106422" y="3771825"/>
                  </a:lnTo>
                  <a:lnTo>
                    <a:pt x="115662" y="3825389"/>
                  </a:lnTo>
                  <a:lnTo>
                    <a:pt x="125225" y="3877568"/>
                  </a:lnTo>
                  <a:lnTo>
                    <a:pt x="135104" y="3928326"/>
                  </a:lnTo>
                  <a:lnTo>
                    <a:pt x="145292" y="3977626"/>
                  </a:lnTo>
                  <a:lnTo>
                    <a:pt x="155781" y="4025434"/>
                  </a:lnTo>
                  <a:lnTo>
                    <a:pt x="166563" y="4071712"/>
                  </a:lnTo>
                  <a:lnTo>
                    <a:pt x="177632" y="4116426"/>
                  </a:lnTo>
                  <a:lnTo>
                    <a:pt x="188980" y="4159539"/>
                  </a:lnTo>
                  <a:lnTo>
                    <a:pt x="200599" y="4201015"/>
                  </a:lnTo>
                  <a:lnTo>
                    <a:pt x="212482" y="4240818"/>
                  </a:lnTo>
                  <a:lnTo>
                    <a:pt x="224621" y="4278912"/>
                  </a:lnTo>
                  <a:lnTo>
                    <a:pt x="237010" y="4315262"/>
                  </a:lnTo>
                  <a:lnTo>
                    <a:pt x="262505" y="4382583"/>
                  </a:lnTo>
                  <a:lnTo>
                    <a:pt x="288907" y="4442495"/>
                  </a:lnTo>
                  <a:lnTo>
                    <a:pt x="316157" y="4494709"/>
                  </a:lnTo>
                  <a:lnTo>
                    <a:pt x="344196" y="4538937"/>
                  </a:lnTo>
                  <a:lnTo>
                    <a:pt x="372964" y="4574892"/>
                  </a:lnTo>
                  <a:lnTo>
                    <a:pt x="402402" y="4602287"/>
                  </a:lnTo>
                  <a:lnTo>
                    <a:pt x="447684" y="4626700"/>
                  </a:lnTo>
                  <a:lnTo>
                    <a:pt x="478536" y="4631436"/>
                  </a:lnTo>
                  <a:lnTo>
                    <a:pt x="957072" y="4631436"/>
                  </a:lnTo>
                  <a:lnTo>
                    <a:pt x="95707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4503" y="1181100"/>
              <a:ext cx="10457688" cy="4895088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4189" y="166192"/>
            <a:ext cx="11195050" cy="953769"/>
          </a:xfrm>
          <a:prstGeom prst="rect"/>
        </p:spPr>
        <p:txBody>
          <a:bodyPr wrap="square" lIns="0" tIns="67945" rIns="0" bIns="0" rtlCol="0" vert="horz">
            <a:spAutoFit/>
          </a:bodyPr>
          <a:lstStyle/>
          <a:p>
            <a:pPr marL="4879340" marR="5080" indent="-4867275">
              <a:lnSpc>
                <a:spcPts val="3460"/>
              </a:lnSpc>
              <a:spcBef>
                <a:spcPts val="535"/>
              </a:spcBef>
            </a:pPr>
            <a:r>
              <a:rPr dirty="0" sz="3200"/>
              <a:t>Main </a:t>
            </a:r>
            <a:r>
              <a:rPr dirty="0" sz="3200" spc="-5"/>
              <a:t>Characteristics</a:t>
            </a:r>
            <a:r>
              <a:rPr dirty="0" sz="3200" spc="30"/>
              <a:t> </a:t>
            </a:r>
            <a:r>
              <a:rPr dirty="0" sz="3200" spc="-25"/>
              <a:t>of</a:t>
            </a:r>
            <a:r>
              <a:rPr dirty="0" sz="3200" spc="15"/>
              <a:t> </a:t>
            </a:r>
            <a:r>
              <a:rPr dirty="0" sz="3200"/>
              <a:t>a</a:t>
            </a:r>
            <a:r>
              <a:rPr dirty="0" sz="3200" spc="10"/>
              <a:t> </a:t>
            </a:r>
            <a:r>
              <a:rPr dirty="0" sz="3200"/>
              <a:t>Gold</a:t>
            </a:r>
            <a:r>
              <a:rPr dirty="0" sz="3200" spc="10"/>
              <a:t> </a:t>
            </a:r>
            <a:r>
              <a:rPr dirty="0" sz="3200" spc="-15"/>
              <a:t>Standard</a:t>
            </a:r>
            <a:r>
              <a:rPr dirty="0" sz="3200" spc="15"/>
              <a:t> </a:t>
            </a:r>
            <a:r>
              <a:rPr dirty="0" sz="3200" spc="-5"/>
              <a:t>Annotated</a:t>
            </a:r>
            <a:r>
              <a:rPr dirty="0" sz="3200" spc="35"/>
              <a:t> </a:t>
            </a:r>
            <a:r>
              <a:rPr dirty="0" sz="3200" spc="-5"/>
              <a:t>Corpus </a:t>
            </a:r>
            <a:r>
              <a:rPr dirty="0" sz="3200" spc="-869"/>
              <a:t> </a:t>
            </a:r>
            <a:r>
              <a:rPr dirty="0" sz="3200" spc="-5"/>
              <a:t>(Conti.)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62000" y="1179575"/>
            <a:ext cx="11091545" cy="0"/>
          </a:xfrm>
          <a:custGeom>
            <a:avLst/>
            <a:gdLst/>
            <a:ahLst/>
            <a:cxnLst/>
            <a:rect l="l" t="t" r="r" b="b"/>
            <a:pathLst>
              <a:path w="11091545" h="0">
                <a:moveTo>
                  <a:pt x="0" y="0"/>
                </a:moveTo>
                <a:lnTo>
                  <a:pt x="1109129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6558" y="1632370"/>
            <a:ext cx="9740056" cy="414259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30814" y="6298694"/>
            <a:ext cx="469900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100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65353"/>
            <a:ext cx="86398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Types</a:t>
            </a:r>
            <a:r>
              <a:rPr dirty="0" spc="-20"/>
              <a:t> </a:t>
            </a:r>
            <a:r>
              <a:rPr dirty="0" spc="-30"/>
              <a:t>of</a:t>
            </a:r>
            <a:r>
              <a:rPr dirty="0" spc="-15"/>
              <a:t> </a:t>
            </a:r>
            <a:r>
              <a:rPr dirty="0" spc="-10"/>
              <a:t>Corpus</a:t>
            </a:r>
            <a:r>
              <a:rPr dirty="0" spc="10"/>
              <a:t> </a:t>
            </a:r>
            <a:r>
              <a:rPr dirty="0"/>
              <a:t>/</a:t>
            </a:r>
            <a:r>
              <a:rPr dirty="0" spc="-15"/>
              <a:t> </a:t>
            </a:r>
            <a:r>
              <a:rPr dirty="0" spc="-5"/>
              <a:t>Dataset</a:t>
            </a:r>
            <a:r>
              <a:rPr dirty="0" spc="15"/>
              <a:t> </a:t>
            </a:r>
            <a:r>
              <a:rPr dirty="0"/>
              <a:t>–</a:t>
            </a:r>
            <a:r>
              <a:rPr dirty="0" spc="-20"/>
              <a:t> </a:t>
            </a:r>
            <a:r>
              <a:rPr dirty="0" spc="-5"/>
              <a:t>NLP</a:t>
            </a:r>
            <a:r>
              <a:rPr dirty="0" spc="-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940308" y="813816"/>
            <a:ext cx="8717915" cy="60325"/>
          </a:xfrm>
          <a:custGeom>
            <a:avLst/>
            <a:gdLst/>
            <a:ahLst/>
            <a:cxnLst/>
            <a:rect l="l" t="t" r="r" b="b"/>
            <a:pathLst>
              <a:path w="8717915" h="60325">
                <a:moveTo>
                  <a:pt x="0" y="0"/>
                </a:moveTo>
                <a:lnTo>
                  <a:pt x="8717788" y="59817"/>
                </a:lnTo>
              </a:path>
            </a:pathLst>
          </a:custGeom>
          <a:ln w="57149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611123" y="1417319"/>
            <a:ext cx="10515600" cy="2013585"/>
            <a:chOff x="611123" y="1417319"/>
            <a:chExt cx="10515600" cy="2013585"/>
          </a:xfrm>
        </p:grpSpPr>
        <p:sp>
          <p:nvSpPr>
            <p:cNvPr id="6" name="object 6"/>
            <p:cNvSpPr/>
            <p:nvPr/>
          </p:nvSpPr>
          <p:spPr>
            <a:xfrm>
              <a:off x="891539" y="1424939"/>
              <a:ext cx="10235565" cy="1998345"/>
            </a:xfrm>
            <a:custGeom>
              <a:avLst/>
              <a:gdLst/>
              <a:ahLst/>
              <a:cxnLst/>
              <a:rect l="l" t="t" r="r" b="b"/>
              <a:pathLst>
                <a:path w="10235565" h="1998345">
                  <a:moveTo>
                    <a:pt x="10235184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235184" y="1997964"/>
                  </a:lnTo>
                  <a:lnTo>
                    <a:pt x="102351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123" y="1417319"/>
              <a:ext cx="2827020" cy="201320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99617" y="2124202"/>
            <a:ext cx="161226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0645" marR="5080" indent="-6858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Segoe UI"/>
                <a:cs typeface="Segoe UI"/>
              </a:rPr>
              <a:t>Syntax</a:t>
            </a:r>
            <a:r>
              <a:rPr dirty="0" sz="2400" spc="-85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and </a:t>
            </a:r>
            <a:r>
              <a:rPr dirty="0" sz="2400" spc="-645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Semantics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1123" y="3834384"/>
            <a:ext cx="10456545" cy="2013585"/>
            <a:chOff x="611123" y="3834384"/>
            <a:chExt cx="10456545" cy="2013585"/>
          </a:xfrm>
        </p:grpSpPr>
        <p:sp>
          <p:nvSpPr>
            <p:cNvPr id="10" name="object 10"/>
            <p:cNvSpPr/>
            <p:nvPr/>
          </p:nvSpPr>
          <p:spPr>
            <a:xfrm>
              <a:off x="890015" y="3842004"/>
              <a:ext cx="10177780" cy="1998345"/>
            </a:xfrm>
            <a:custGeom>
              <a:avLst/>
              <a:gdLst/>
              <a:ahLst/>
              <a:cxnLst/>
              <a:rect l="l" t="t" r="r" b="b"/>
              <a:pathLst>
                <a:path w="10177780" h="1998345">
                  <a:moveTo>
                    <a:pt x="10177272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177272" y="1997964"/>
                  </a:lnTo>
                  <a:lnTo>
                    <a:pt x="1017727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123" y="3834384"/>
              <a:ext cx="2810255" cy="201320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29208" y="4271009"/>
            <a:ext cx="1751964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5760" marR="5080" indent="-353695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Segoe UI"/>
                <a:cs typeface="Segoe UI"/>
              </a:rPr>
              <a:t>Discourse</a:t>
            </a:r>
            <a:r>
              <a:rPr dirty="0" sz="2400" spc="-75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&amp; </a:t>
            </a:r>
            <a:r>
              <a:rPr dirty="0" sz="2400" spc="-650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Speech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2780" y="4097909"/>
            <a:ext cx="241045" cy="195326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8055" y="975360"/>
            <a:ext cx="11295888" cy="5734812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65353"/>
            <a:ext cx="86398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Types</a:t>
            </a:r>
            <a:r>
              <a:rPr dirty="0" spc="-20"/>
              <a:t> </a:t>
            </a:r>
            <a:r>
              <a:rPr dirty="0" spc="-30"/>
              <a:t>of</a:t>
            </a:r>
            <a:r>
              <a:rPr dirty="0" spc="-15"/>
              <a:t> </a:t>
            </a:r>
            <a:r>
              <a:rPr dirty="0" spc="-10"/>
              <a:t>Corpus</a:t>
            </a:r>
            <a:r>
              <a:rPr dirty="0" spc="10"/>
              <a:t> </a:t>
            </a:r>
            <a:r>
              <a:rPr dirty="0"/>
              <a:t>/</a:t>
            </a:r>
            <a:r>
              <a:rPr dirty="0" spc="-15"/>
              <a:t> </a:t>
            </a:r>
            <a:r>
              <a:rPr dirty="0" spc="-5"/>
              <a:t>Dataset</a:t>
            </a:r>
            <a:r>
              <a:rPr dirty="0" spc="15"/>
              <a:t> </a:t>
            </a:r>
            <a:r>
              <a:rPr dirty="0"/>
              <a:t>–</a:t>
            </a:r>
            <a:r>
              <a:rPr dirty="0" spc="-20"/>
              <a:t> </a:t>
            </a:r>
            <a:r>
              <a:rPr dirty="0" spc="-5"/>
              <a:t>NLP</a:t>
            </a:r>
            <a:r>
              <a:rPr dirty="0" spc="-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940308" y="813816"/>
            <a:ext cx="8717915" cy="60325"/>
          </a:xfrm>
          <a:custGeom>
            <a:avLst/>
            <a:gdLst/>
            <a:ahLst/>
            <a:cxnLst/>
            <a:rect l="l" t="t" r="r" b="b"/>
            <a:pathLst>
              <a:path w="8717915" h="60325">
                <a:moveTo>
                  <a:pt x="0" y="0"/>
                </a:moveTo>
                <a:lnTo>
                  <a:pt x="8717788" y="59817"/>
                </a:lnTo>
              </a:path>
            </a:pathLst>
          </a:custGeom>
          <a:ln w="57149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611123" y="1417319"/>
            <a:ext cx="10515600" cy="2013585"/>
            <a:chOff x="611123" y="1417319"/>
            <a:chExt cx="10515600" cy="2013585"/>
          </a:xfrm>
        </p:grpSpPr>
        <p:sp>
          <p:nvSpPr>
            <p:cNvPr id="6" name="object 6"/>
            <p:cNvSpPr/>
            <p:nvPr/>
          </p:nvSpPr>
          <p:spPr>
            <a:xfrm>
              <a:off x="891539" y="1424939"/>
              <a:ext cx="10235565" cy="1998345"/>
            </a:xfrm>
            <a:custGeom>
              <a:avLst/>
              <a:gdLst/>
              <a:ahLst/>
              <a:cxnLst/>
              <a:rect l="l" t="t" r="r" b="b"/>
              <a:pathLst>
                <a:path w="10235565" h="1998345">
                  <a:moveTo>
                    <a:pt x="10235184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235184" y="1997964"/>
                  </a:lnTo>
                  <a:lnTo>
                    <a:pt x="102351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123" y="1417319"/>
              <a:ext cx="2827020" cy="201320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99617" y="2124202"/>
            <a:ext cx="161226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0645" marR="5080" indent="-6858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Segoe UI"/>
                <a:cs typeface="Segoe UI"/>
              </a:rPr>
              <a:t>Syntax</a:t>
            </a:r>
            <a:r>
              <a:rPr dirty="0" sz="2400" spc="-85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and </a:t>
            </a:r>
            <a:r>
              <a:rPr dirty="0" sz="2400" spc="-645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Semantics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1123" y="3834384"/>
            <a:ext cx="10456545" cy="2013585"/>
            <a:chOff x="611123" y="3834384"/>
            <a:chExt cx="10456545" cy="2013585"/>
          </a:xfrm>
        </p:grpSpPr>
        <p:sp>
          <p:nvSpPr>
            <p:cNvPr id="10" name="object 10"/>
            <p:cNvSpPr/>
            <p:nvPr/>
          </p:nvSpPr>
          <p:spPr>
            <a:xfrm>
              <a:off x="890015" y="3842004"/>
              <a:ext cx="10177780" cy="1998345"/>
            </a:xfrm>
            <a:custGeom>
              <a:avLst/>
              <a:gdLst/>
              <a:ahLst/>
              <a:cxnLst/>
              <a:rect l="l" t="t" r="r" b="b"/>
              <a:pathLst>
                <a:path w="10177780" h="1998345">
                  <a:moveTo>
                    <a:pt x="10177272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177272" y="1997964"/>
                  </a:lnTo>
                  <a:lnTo>
                    <a:pt x="1017727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123" y="3834384"/>
              <a:ext cx="2810255" cy="201320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29208" y="4271009"/>
            <a:ext cx="1751964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5760" marR="5080" indent="-353695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Segoe UI"/>
                <a:cs typeface="Segoe UI"/>
              </a:rPr>
              <a:t>Discourse</a:t>
            </a:r>
            <a:r>
              <a:rPr dirty="0" sz="2400" spc="-75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&amp; </a:t>
            </a:r>
            <a:r>
              <a:rPr dirty="0" sz="2400" spc="-650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Speech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2780" y="4097909"/>
            <a:ext cx="241045" cy="195326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5216" y="1633727"/>
            <a:ext cx="10847832" cy="3962400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65353"/>
            <a:ext cx="86398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Types</a:t>
            </a:r>
            <a:r>
              <a:rPr dirty="0" spc="-20"/>
              <a:t> </a:t>
            </a:r>
            <a:r>
              <a:rPr dirty="0" spc="-30"/>
              <a:t>of</a:t>
            </a:r>
            <a:r>
              <a:rPr dirty="0" spc="-15"/>
              <a:t> </a:t>
            </a:r>
            <a:r>
              <a:rPr dirty="0" spc="-10"/>
              <a:t>Corpus</a:t>
            </a:r>
            <a:r>
              <a:rPr dirty="0" spc="10"/>
              <a:t> </a:t>
            </a:r>
            <a:r>
              <a:rPr dirty="0"/>
              <a:t>/</a:t>
            </a:r>
            <a:r>
              <a:rPr dirty="0" spc="-15"/>
              <a:t> </a:t>
            </a:r>
            <a:r>
              <a:rPr dirty="0" spc="-5"/>
              <a:t>Dataset</a:t>
            </a:r>
            <a:r>
              <a:rPr dirty="0" spc="15"/>
              <a:t> </a:t>
            </a:r>
            <a:r>
              <a:rPr dirty="0"/>
              <a:t>–</a:t>
            </a:r>
            <a:r>
              <a:rPr dirty="0" spc="-20"/>
              <a:t> </a:t>
            </a:r>
            <a:r>
              <a:rPr dirty="0" spc="-5"/>
              <a:t>NLP</a:t>
            </a:r>
            <a:r>
              <a:rPr dirty="0" spc="-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940308" y="813816"/>
            <a:ext cx="8717915" cy="60325"/>
          </a:xfrm>
          <a:custGeom>
            <a:avLst/>
            <a:gdLst/>
            <a:ahLst/>
            <a:cxnLst/>
            <a:rect l="l" t="t" r="r" b="b"/>
            <a:pathLst>
              <a:path w="8717915" h="60325">
                <a:moveTo>
                  <a:pt x="0" y="0"/>
                </a:moveTo>
                <a:lnTo>
                  <a:pt x="8717788" y="59817"/>
                </a:lnTo>
              </a:path>
            </a:pathLst>
          </a:custGeom>
          <a:ln w="57149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611123" y="1417319"/>
            <a:ext cx="10515600" cy="2013585"/>
            <a:chOff x="611123" y="1417319"/>
            <a:chExt cx="10515600" cy="2013585"/>
          </a:xfrm>
        </p:grpSpPr>
        <p:sp>
          <p:nvSpPr>
            <p:cNvPr id="6" name="object 6"/>
            <p:cNvSpPr/>
            <p:nvPr/>
          </p:nvSpPr>
          <p:spPr>
            <a:xfrm>
              <a:off x="891539" y="1424939"/>
              <a:ext cx="10235565" cy="1998345"/>
            </a:xfrm>
            <a:custGeom>
              <a:avLst/>
              <a:gdLst/>
              <a:ahLst/>
              <a:cxnLst/>
              <a:rect l="l" t="t" r="r" b="b"/>
              <a:pathLst>
                <a:path w="10235565" h="1998345">
                  <a:moveTo>
                    <a:pt x="10235184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235184" y="1997964"/>
                  </a:lnTo>
                  <a:lnTo>
                    <a:pt x="102351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123" y="1417319"/>
              <a:ext cx="2827020" cy="201320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99617" y="2124202"/>
            <a:ext cx="161226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0645" marR="5080" indent="-6858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Segoe UI"/>
                <a:cs typeface="Segoe UI"/>
              </a:rPr>
              <a:t>Syntax</a:t>
            </a:r>
            <a:r>
              <a:rPr dirty="0" sz="2400" spc="-85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and </a:t>
            </a:r>
            <a:r>
              <a:rPr dirty="0" sz="2400" spc="-645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Semantics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1123" y="3834384"/>
            <a:ext cx="10456545" cy="2013585"/>
            <a:chOff x="611123" y="3834384"/>
            <a:chExt cx="10456545" cy="2013585"/>
          </a:xfrm>
        </p:grpSpPr>
        <p:sp>
          <p:nvSpPr>
            <p:cNvPr id="10" name="object 10"/>
            <p:cNvSpPr/>
            <p:nvPr/>
          </p:nvSpPr>
          <p:spPr>
            <a:xfrm>
              <a:off x="890015" y="3842004"/>
              <a:ext cx="10177780" cy="1998345"/>
            </a:xfrm>
            <a:custGeom>
              <a:avLst/>
              <a:gdLst/>
              <a:ahLst/>
              <a:cxnLst/>
              <a:rect l="l" t="t" r="r" b="b"/>
              <a:pathLst>
                <a:path w="10177780" h="1998345">
                  <a:moveTo>
                    <a:pt x="10177272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177272" y="1997964"/>
                  </a:lnTo>
                  <a:lnTo>
                    <a:pt x="1017727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123" y="3834384"/>
              <a:ext cx="2810255" cy="201320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29208" y="4271009"/>
            <a:ext cx="1751964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5760" marR="5080" indent="-353695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Segoe UI"/>
                <a:cs typeface="Segoe UI"/>
              </a:rPr>
              <a:t>Discourse</a:t>
            </a:r>
            <a:r>
              <a:rPr dirty="0" sz="2400" spc="-75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&amp; </a:t>
            </a:r>
            <a:r>
              <a:rPr dirty="0" sz="2400" spc="-650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Speech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2780" y="4097909"/>
            <a:ext cx="241045" cy="195326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1416" y="1203960"/>
            <a:ext cx="10695432" cy="4820412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547484" cy="6858000"/>
            <a:chOff x="0" y="0"/>
            <a:chExt cx="6547484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6547484" cy="6858000"/>
            </a:xfrm>
            <a:custGeom>
              <a:avLst/>
              <a:gdLst/>
              <a:ahLst/>
              <a:cxnLst/>
              <a:rect l="l" t="t" r="r" b="b"/>
              <a:pathLst>
                <a:path w="6547484" h="6858000">
                  <a:moveTo>
                    <a:pt x="6547104" y="0"/>
                  </a:moveTo>
                  <a:lnTo>
                    <a:pt x="3510026" y="0"/>
                  </a:lnTo>
                  <a:lnTo>
                    <a:pt x="0" y="3928364"/>
                  </a:lnTo>
                  <a:lnTo>
                    <a:pt x="0" y="6857999"/>
                  </a:lnTo>
                  <a:lnTo>
                    <a:pt x="2623693" y="6857999"/>
                  </a:lnTo>
                  <a:lnTo>
                    <a:pt x="1521460" y="5624461"/>
                  </a:lnTo>
                  <a:lnTo>
                    <a:pt x="6547104" y="0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602735"/>
              <a:ext cx="3797935" cy="3255645"/>
            </a:xfrm>
            <a:custGeom>
              <a:avLst/>
              <a:gdLst/>
              <a:ahLst/>
              <a:cxnLst/>
              <a:rect l="l" t="t" r="r" b="b"/>
              <a:pathLst>
                <a:path w="3797935" h="3255645">
                  <a:moveTo>
                    <a:pt x="368985" y="0"/>
                  </a:moveTo>
                  <a:lnTo>
                    <a:pt x="0" y="350265"/>
                  </a:lnTo>
                  <a:lnTo>
                    <a:pt x="0" y="3255264"/>
                  </a:lnTo>
                  <a:lnTo>
                    <a:pt x="3797808" y="3255264"/>
                  </a:lnTo>
                  <a:lnTo>
                    <a:pt x="368985" y="0"/>
                  </a:lnTo>
                  <a:close/>
                </a:path>
              </a:pathLst>
            </a:custGeom>
            <a:solidFill>
              <a:srgbClr val="4B287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016" y="3878579"/>
              <a:ext cx="2647188" cy="25587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43355" y="3899408"/>
              <a:ext cx="2545080" cy="2451100"/>
            </a:xfrm>
            <a:custGeom>
              <a:avLst/>
              <a:gdLst/>
              <a:ahLst/>
              <a:cxnLst/>
              <a:rect l="l" t="t" r="r" b="b"/>
              <a:pathLst>
                <a:path w="2545079" h="2451100">
                  <a:moveTo>
                    <a:pt x="1464868" y="2438400"/>
                  </a:moveTo>
                  <a:lnTo>
                    <a:pt x="1080211" y="2438400"/>
                  </a:lnTo>
                  <a:lnTo>
                    <a:pt x="1127530" y="2451100"/>
                  </a:lnTo>
                  <a:lnTo>
                    <a:pt x="1417549" y="2451100"/>
                  </a:lnTo>
                  <a:lnTo>
                    <a:pt x="1464868" y="2438400"/>
                  </a:lnTo>
                  <a:close/>
                </a:path>
                <a:path w="2545079" h="2451100">
                  <a:moveTo>
                    <a:pt x="1557782" y="25400"/>
                  </a:moveTo>
                  <a:lnTo>
                    <a:pt x="987297" y="25400"/>
                  </a:lnTo>
                  <a:lnTo>
                    <a:pt x="852730" y="63500"/>
                  </a:lnTo>
                  <a:lnTo>
                    <a:pt x="809288" y="88900"/>
                  </a:lnTo>
                  <a:lnTo>
                    <a:pt x="724720" y="114300"/>
                  </a:lnTo>
                  <a:lnTo>
                    <a:pt x="683660" y="139700"/>
                  </a:lnTo>
                  <a:lnTo>
                    <a:pt x="643461" y="165100"/>
                  </a:lnTo>
                  <a:lnTo>
                    <a:pt x="604155" y="177800"/>
                  </a:lnTo>
                  <a:lnTo>
                    <a:pt x="565775" y="203200"/>
                  </a:lnTo>
                  <a:lnTo>
                    <a:pt x="528354" y="228600"/>
                  </a:lnTo>
                  <a:lnTo>
                    <a:pt x="491925" y="254000"/>
                  </a:lnTo>
                  <a:lnTo>
                    <a:pt x="456522" y="292100"/>
                  </a:lnTo>
                  <a:lnTo>
                    <a:pt x="422176" y="317500"/>
                  </a:lnTo>
                  <a:lnTo>
                    <a:pt x="388921" y="342900"/>
                  </a:lnTo>
                  <a:lnTo>
                    <a:pt x="356790" y="381000"/>
                  </a:lnTo>
                  <a:lnTo>
                    <a:pt x="325815" y="406400"/>
                  </a:lnTo>
                  <a:lnTo>
                    <a:pt x="296031" y="444500"/>
                  </a:lnTo>
                  <a:lnTo>
                    <a:pt x="267469" y="469900"/>
                  </a:lnTo>
                  <a:lnTo>
                    <a:pt x="240163" y="508000"/>
                  </a:lnTo>
                  <a:lnTo>
                    <a:pt x="214145" y="546100"/>
                  </a:lnTo>
                  <a:lnTo>
                    <a:pt x="189449" y="584200"/>
                  </a:lnTo>
                  <a:lnTo>
                    <a:pt x="166108" y="622300"/>
                  </a:lnTo>
                  <a:lnTo>
                    <a:pt x="144153" y="660400"/>
                  </a:lnTo>
                  <a:lnTo>
                    <a:pt x="123620" y="698500"/>
                  </a:lnTo>
                  <a:lnTo>
                    <a:pt x="104539" y="736600"/>
                  </a:lnTo>
                  <a:lnTo>
                    <a:pt x="86945" y="787400"/>
                  </a:lnTo>
                  <a:lnTo>
                    <a:pt x="70870" y="825500"/>
                  </a:lnTo>
                  <a:lnTo>
                    <a:pt x="56348" y="863600"/>
                  </a:lnTo>
                  <a:lnTo>
                    <a:pt x="43410" y="914400"/>
                  </a:lnTo>
                  <a:lnTo>
                    <a:pt x="32091" y="952500"/>
                  </a:lnTo>
                  <a:lnTo>
                    <a:pt x="22422" y="1003300"/>
                  </a:lnTo>
                  <a:lnTo>
                    <a:pt x="14438" y="1041400"/>
                  </a:lnTo>
                  <a:lnTo>
                    <a:pt x="8171" y="1092200"/>
                  </a:lnTo>
                  <a:lnTo>
                    <a:pt x="3653" y="1130300"/>
                  </a:lnTo>
                  <a:lnTo>
                    <a:pt x="918" y="1181100"/>
                  </a:lnTo>
                  <a:lnTo>
                    <a:pt x="0" y="1231900"/>
                  </a:lnTo>
                  <a:lnTo>
                    <a:pt x="918" y="1270000"/>
                  </a:lnTo>
                  <a:lnTo>
                    <a:pt x="3653" y="1320800"/>
                  </a:lnTo>
                  <a:lnTo>
                    <a:pt x="8171" y="1371600"/>
                  </a:lnTo>
                  <a:lnTo>
                    <a:pt x="14438" y="1409700"/>
                  </a:lnTo>
                  <a:lnTo>
                    <a:pt x="22422" y="1460500"/>
                  </a:lnTo>
                  <a:lnTo>
                    <a:pt x="32091" y="1498600"/>
                  </a:lnTo>
                  <a:lnTo>
                    <a:pt x="43410" y="1549400"/>
                  </a:lnTo>
                  <a:lnTo>
                    <a:pt x="56348" y="1587500"/>
                  </a:lnTo>
                  <a:lnTo>
                    <a:pt x="70870" y="1638300"/>
                  </a:lnTo>
                  <a:lnTo>
                    <a:pt x="86945" y="1676400"/>
                  </a:lnTo>
                  <a:lnTo>
                    <a:pt x="104539" y="1714500"/>
                  </a:lnTo>
                  <a:lnTo>
                    <a:pt x="123620" y="1752600"/>
                  </a:lnTo>
                  <a:lnTo>
                    <a:pt x="144153" y="1803400"/>
                  </a:lnTo>
                  <a:lnTo>
                    <a:pt x="166108" y="1841500"/>
                  </a:lnTo>
                  <a:lnTo>
                    <a:pt x="189449" y="1879600"/>
                  </a:lnTo>
                  <a:lnTo>
                    <a:pt x="214145" y="1905000"/>
                  </a:lnTo>
                  <a:lnTo>
                    <a:pt x="240163" y="1943100"/>
                  </a:lnTo>
                  <a:lnTo>
                    <a:pt x="267469" y="1981200"/>
                  </a:lnTo>
                  <a:lnTo>
                    <a:pt x="296031" y="2019300"/>
                  </a:lnTo>
                  <a:lnTo>
                    <a:pt x="325815" y="2044700"/>
                  </a:lnTo>
                  <a:lnTo>
                    <a:pt x="356790" y="2082800"/>
                  </a:lnTo>
                  <a:lnTo>
                    <a:pt x="388921" y="2108200"/>
                  </a:lnTo>
                  <a:lnTo>
                    <a:pt x="422176" y="2146300"/>
                  </a:lnTo>
                  <a:lnTo>
                    <a:pt x="456522" y="2171700"/>
                  </a:lnTo>
                  <a:lnTo>
                    <a:pt x="491925" y="2197100"/>
                  </a:lnTo>
                  <a:lnTo>
                    <a:pt x="528354" y="2222500"/>
                  </a:lnTo>
                  <a:lnTo>
                    <a:pt x="565775" y="2247900"/>
                  </a:lnTo>
                  <a:lnTo>
                    <a:pt x="604155" y="2273300"/>
                  </a:lnTo>
                  <a:lnTo>
                    <a:pt x="643461" y="2298700"/>
                  </a:lnTo>
                  <a:lnTo>
                    <a:pt x="683660" y="2324100"/>
                  </a:lnTo>
                  <a:lnTo>
                    <a:pt x="724720" y="2336800"/>
                  </a:lnTo>
                  <a:lnTo>
                    <a:pt x="766607" y="2362200"/>
                  </a:lnTo>
                  <a:lnTo>
                    <a:pt x="852730" y="2387600"/>
                  </a:lnTo>
                  <a:lnTo>
                    <a:pt x="1033456" y="2438400"/>
                  </a:lnTo>
                  <a:lnTo>
                    <a:pt x="1511623" y="2438400"/>
                  </a:lnTo>
                  <a:lnTo>
                    <a:pt x="1692349" y="2387600"/>
                  </a:lnTo>
                  <a:lnTo>
                    <a:pt x="1778472" y="2362200"/>
                  </a:lnTo>
                  <a:lnTo>
                    <a:pt x="1820359" y="2336800"/>
                  </a:lnTo>
                  <a:lnTo>
                    <a:pt x="1861419" y="2324100"/>
                  </a:lnTo>
                  <a:lnTo>
                    <a:pt x="1901618" y="2298700"/>
                  </a:lnTo>
                  <a:lnTo>
                    <a:pt x="1940924" y="2273300"/>
                  </a:lnTo>
                  <a:lnTo>
                    <a:pt x="1979304" y="2247900"/>
                  </a:lnTo>
                  <a:lnTo>
                    <a:pt x="2016725" y="2222500"/>
                  </a:lnTo>
                  <a:lnTo>
                    <a:pt x="2053154" y="2197100"/>
                  </a:lnTo>
                  <a:lnTo>
                    <a:pt x="2088557" y="2171700"/>
                  </a:lnTo>
                  <a:lnTo>
                    <a:pt x="2122903" y="2146300"/>
                  </a:lnTo>
                  <a:lnTo>
                    <a:pt x="1174191" y="2146300"/>
                  </a:lnTo>
                  <a:lnTo>
                    <a:pt x="1126051" y="2133600"/>
                  </a:lnTo>
                  <a:lnTo>
                    <a:pt x="1078683" y="2133600"/>
                  </a:lnTo>
                  <a:lnTo>
                    <a:pt x="941804" y="2095500"/>
                  </a:lnTo>
                  <a:lnTo>
                    <a:pt x="898122" y="2070100"/>
                  </a:lnTo>
                  <a:lnTo>
                    <a:pt x="855512" y="2057400"/>
                  </a:lnTo>
                  <a:lnTo>
                    <a:pt x="814036" y="2032000"/>
                  </a:lnTo>
                  <a:lnTo>
                    <a:pt x="773754" y="2019300"/>
                  </a:lnTo>
                  <a:lnTo>
                    <a:pt x="734725" y="1993900"/>
                  </a:lnTo>
                  <a:lnTo>
                    <a:pt x="697012" y="1968500"/>
                  </a:lnTo>
                  <a:lnTo>
                    <a:pt x="660673" y="1943100"/>
                  </a:lnTo>
                  <a:lnTo>
                    <a:pt x="625770" y="1905000"/>
                  </a:lnTo>
                  <a:lnTo>
                    <a:pt x="592362" y="1879600"/>
                  </a:lnTo>
                  <a:lnTo>
                    <a:pt x="560511" y="1841500"/>
                  </a:lnTo>
                  <a:lnTo>
                    <a:pt x="530277" y="1816100"/>
                  </a:lnTo>
                  <a:lnTo>
                    <a:pt x="501721" y="1778000"/>
                  </a:lnTo>
                  <a:lnTo>
                    <a:pt x="474901" y="1739900"/>
                  </a:lnTo>
                  <a:lnTo>
                    <a:pt x="449880" y="1701800"/>
                  </a:lnTo>
                  <a:lnTo>
                    <a:pt x="426718" y="1663700"/>
                  </a:lnTo>
                  <a:lnTo>
                    <a:pt x="405475" y="1625600"/>
                  </a:lnTo>
                  <a:lnTo>
                    <a:pt x="386211" y="1587500"/>
                  </a:lnTo>
                  <a:lnTo>
                    <a:pt x="368987" y="1549400"/>
                  </a:lnTo>
                  <a:lnTo>
                    <a:pt x="353864" y="1498600"/>
                  </a:lnTo>
                  <a:lnTo>
                    <a:pt x="340901" y="1460500"/>
                  </a:lnTo>
                  <a:lnTo>
                    <a:pt x="330160" y="1409700"/>
                  </a:lnTo>
                  <a:lnTo>
                    <a:pt x="321700" y="1371600"/>
                  </a:lnTo>
                  <a:lnTo>
                    <a:pt x="315583" y="1320800"/>
                  </a:lnTo>
                  <a:lnTo>
                    <a:pt x="311868" y="1270000"/>
                  </a:lnTo>
                  <a:lnTo>
                    <a:pt x="310616" y="1231900"/>
                  </a:lnTo>
                  <a:lnTo>
                    <a:pt x="311868" y="1181100"/>
                  </a:lnTo>
                  <a:lnTo>
                    <a:pt x="315583" y="1130300"/>
                  </a:lnTo>
                  <a:lnTo>
                    <a:pt x="321700" y="1092200"/>
                  </a:lnTo>
                  <a:lnTo>
                    <a:pt x="330160" y="1041400"/>
                  </a:lnTo>
                  <a:lnTo>
                    <a:pt x="340901" y="1003300"/>
                  </a:lnTo>
                  <a:lnTo>
                    <a:pt x="353864" y="952500"/>
                  </a:lnTo>
                  <a:lnTo>
                    <a:pt x="368987" y="914400"/>
                  </a:lnTo>
                  <a:lnTo>
                    <a:pt x="386211" y="876300"/>
                  </a:lnTo>
                  <a:lnTo>
                    <a:pt x="405475" y="825500"/>
                  </a:lnTo>
                  <a:lnTo>
                    <a:pt x="426718" y="787400"/>
                  </a:lnTo>
                  <a:lnTo>
                    <a:pt x="449880" y="749300"/>
                  </a:lnTo>
                  <a:lnTo>
                    <a:pt x="474901" y="711200"/>
                  </a:lnTo>
                  <a:lnTo>
                    <a:pt x="501721" y="685800"/>
                  </a:lnTo>
                  <a:lnTo>
                    <a:pt x="530277" y="647700"/>
                  </a:lnTo>
                  <a:lnTo>
                    <a:pt x="560511" y="609600"/>
                  </a:lnTo>
                  <a:lnTo>
                    <a:pt x="592362" y="584200"/>
                  </a:lnTo>
                  <a:lnTo>
                    <a:pt x="625770" y="546100"/>
                  </a:lnTo>
                  <a:lnTo>
                    <a:pt x="660673" y="520700"/>
                  </a:lnTo>
                  <a:lnTo>
                    <a:pt x="697012" y="495300"/>
                  </a:lnTo>
                  <a:lnTo>
                    <a:pt x="734725" y="469900"/>
                  </a:lnTo>
                  <a:lnTo>
                    <a:pt x="773754" y="444500"/>
                  </a:lnTo>
                  <a:lnTo>
                    <a:pt x="814036" y="419100"/>
                  </a:lnTo>
                  <a:lnTo>
                    <a:pt x="855512" y="406400"/>
                  </a:lnTo>
                  <a:lnTo>
                    <a:pt x="898122" y="381000"/>
                  </a:lnTo>
                  <a:lnTo>
                    <a:pt x="1032145" y="342900"/>
                  </a:lnTo>
                  <a:lnTo>
                    <a:pt x="1126051" y="317500"/>
                  </a:lnTo>
                  <a:lnTo>
                    <a:pt x="2122903" y="317500"/>
                  </a:lnTo>
                  <a:lnTo>
                    <a:pt x="2088557" y="292100"/>
                  </a:lnTo>
                  <a:lnTo>
                    <a:pt x="2053154" y="254000"/>
                  </a:lnTo>
                  <a:lnTo>
                    <a:pt x="2016725" y="228600"/>
                  </a:lnTo>
                  <a:lnTo>
                    <a:pt x="1979304" y="203200"/>
                  </a:lnTo>
                  <a:lnTo>
                    <a:pt x="1940924" y="177800"/>
                  </a:lnTo>
                  <a:lnTo>
                    <a:pt x="1901618" y="165100"/>
                  </a:lnTo>
                  <a:lnTo>
                    <a:pt x="1861419" y="139700"/>
                  </a:lnTo>
                  <a:lnTo>
                    <a:pt x="1820359" y="114300"/>
                  </a:lnTo>
                  <a:lnTo>
                    <a:pt x="1735791" y="88900"/>
                  </a:lnTo>
                  <a:lnTo>
                    <a:pt x="1692349" y="63500"/>
                  </a:lnTo>
                  <a:lnTo>
                    <a:pt x="1557782" y="25400"/>
                  </a:lnTo>
                  <a:close/>
                </a:path>
                <a:path w="2545079" h="2451100">
                  <a:moveTo>
                    <a:pt x="2122903" y="317500"/>
                  </a:moveTo>
                  <a:lnTo>
                    <a:pt x="1419027" y="317500"/>
                  </a:lnTo>
                  <a:lnTo>
                    <a:pt x="1512933" y="342900"/>
                  </a:lnTo>
                  <a:lnTo>
                    <a:pt x="1646953" y="381000"/>
                  </a:lnTo>
                  <a:lnTo>
                    <a:pt x="1689562" y="406400"/>
                  </a:lnTo>
                  <a:lnTo>
                    <a:pt x="1731037" y="419100"/>
                  </a:lnTo>
                  <a:lnTo>
                    <a:pt x="1771318" y="444500"/>
                  </a:lnTo>
                  <a:lnTo>
                    <a:pt x="1810346" y="469900"/>
                  </a:lnTo>
                  <a:lnTo>
                    <a:pt x="1848058" y="495300"/>
                  </a:lnTo>
                  <a:lnTo>
                    <a:pt x="1884396" y="520700"/>
                  </a:lnTo>
                  <a:lnTo>
                    <a:pt x="1919298" y="546100"/>
                  </a:lnTo>
                  <a:lnTo>
                    <a:pt x="1952704" y="584200"/>
                  </a:lnTo>
                  <a:lnTo>
                    <a:pt x="1984554" y="609600"/>
                  </a:lnTo>
                  <a:lnTo>
                    <a:pt x="2014787" y="647700"/>
                  </a:lnTo>
                  <a:lnTo>
                    <a:pt x="2043342" y="685800"/>
                  </a:lnTo>
                  <a:lnTo>
                    <a:pt x="2070160" y="711200"/>
                  </a:lnTo>
                  <a:lnTo>
                    <a:pt x="2095180" y="749300"/>
                  </a:lnTo>
                  <a:lnTo>
                    <a:pt x="2118341" y="787400"/>
                  </a:lnTo>
                  <a:lnTo>
                    <a:pt x="2139584" y="825500"/>
                  </a:lnTo>
                  <a:lnTo>
                    <a:pt x="2158847" y="876300"/>
                  </a:lnTo>
                  <a:lnTo>
                    <a:pt x="2176070" y="914400"/>
                  </a:lnTo>
                  <a:lnTo>
                    <a:pt x="2191192" y="952500"/>
                  </a:lnTo>
                  <a:lnTo>
                    <a:pt x="2204154" y="1003300"/>
                  </a:lnTo>
                  <a:lnTo>
                    <a:pt x="2214895" y="1041400"/>
                  </a:lnTo>
                  <a:lnTo>
                    <a:pt x="2223354" y="1092200"/>
                  </a:lnTo>
                  <a:lnTo>
                    <a:pt x="2229471" y="1130300"/>
                  </a:lnTo>
                  <a:lnTo>
                    <a:pt x="2233186" y="1181100"/>
                  </a:lnTo>
                  <a:lnTo>
                    <a:pt x="2234438" y="1231900"/>
                  </a:lnTo>
                  <a:lnTo>
                    <a:pt x="2233186" y="1270000"/>
                  </a:lnTo>
                  <a:lnTo>
                    <a:pt x="2229471" y="1320800"/>
                  </a:lnTo>
                  <a:lnTo>
                    <a:pt x="2223354" y="1371600"/>
                  </a:lnTo>
                  <a:lnTo>
                    <a:pt x="2214895" y="1409700"/>
                  </a:lnTo>
                  <a:lnTo>
                    <a:pt x="2204154" y="1460500"/>
                  </a:lnTo>
                  <a:lnTo>
                    <a:pt x="2191192" y="1498600"/>
                  </a:lnTo>
                  <a:lnTo>
                    <a:pt x="2176070" y="1549400"/>
                  </a:lnTo>
                  <a:lnTo>
                    <a:pt x="2158847" y="1587500"/>
                  </a:lnTo>
                  <a:lnTo>
                    <a:pt x="2139584" y="1625600"/>
                  </a:lnTo>
                  <a:lnTo>
                    <a:pt x="2118341" y="1663700"/>
                  </a:lnTo>
                  <a:lnTo>
                    <a:pt x="2095180" y="1701800"/>
                  </a:lnTo>
                  <a:lnTo>
                    <a:pt x="2070160" y="1739900"/>
                  </a:lnTo>
                  <a:lnTo>
                    <a:pt x="2043342" y="1778000"/>
                  </a:lnTo>
                  <a:lnTo>
                    <a:pt x="2014787" y="1816100"/>
                  </a:lnTo>
                  <a:lnTo>
                    <a:pt x="1984554" y="1841500"/>
                  </a:lnTo>
                  <a:lnTo>
                    <a:pt x="1952704" y="1879600"/>
                  </a:lnTo>
                  <a:lnTo>
                    <a:pt x="1919298" y="1905000"/>
                  </a:lnTo>
                  <a:lnTo>
                    <a:pt x="1884396" y="1943100"/>
                  </a:lnTo>
                  <a:lnTo>
                    <a:pt x="1848058" y="1968500"/>
                  </a:lnTo>
                  <a:lnTo>
                    <a:pt x="1810346" y="1993900"/>
                  </a:lnTo>
                  <a:lnTo>
                    <a:pt x="1771318" y="2019300"/>
                  </a:lnTo>
                  <a:lnTo>
                    <a:pt x="1731037" y="2032000"/>
                  </a:lnTo>
                  <a:lnTo>
                    <a:pt x="1689562" y="2057400"/>
                  </a:lnTo>
                  <a:lnTo>
                    <a:pt x="1646953" y="2070100"/>
                  </a:lnTo>
                  <a:lnTo>
                    <a:pt x="1603272" y="2095500"/>
                  </a:lnTo>
                  <a:lnTo>
                    <a:pt x="1466395" y="2133600"/>
                  </a:lnTo>
                  <a:lnTo>
                    <a:pt x="1419027" y="2133600"/>
                  </a:lnTo>
                  <a:lnTo>
                    <a:pt x="1370888" y="2146300"/>
                  </a:lnTo>
                  <a:lnTo>
                    <a:pt x="2122903" y="2146300"/>
                  </a:lnTo>
                  <a:lnTo>
                    <a:pt x="2156158" y="2108200"/>
                  </a:lnTo>
                  <a:lnTo>
                    <a:pt x="2188289" y="2082800"/>
                  </a:lnTo>
                  <a:lnTo>
                    <a:pt x="2219264" y="2044700"/>
                  </a:lnTo>
                  <a:lnTo>
                    <a:pt x="2249048" y="2019300"/>
                  </a:lnTo>
                  <a:lnTo>
                    <a:pt x="2277610" y="1981200"/>
                  </a:lnTo>
                  <a:lnTo>
                    <a:pt x="2304916" y="1943100"/>
                  </a:lnTo>
                  <a:lnTo>
                    <a:pt x="2330934" y="1905000"/>
                  </a:lnTo>
                  <a:lnTo>
                    <a:pt x="2355630" y="1879600"/>
                  </a:lnTo>
                  <a:lnTo>
                    <a:pt x="2378971" y="1841500"/>
                  </a:lnTo>
                  <a:lnTo>
                    <a:pt x="2400926" y="1803400"/>
                  </a:lnTo>
                  <a:lnTo>
                    <a:pt x="2421459" y="1752600"/>
                  </a:lnTo>
                  <a:lnTo>
                    <a:pt x="2440540" y="1714500"/>
                  </a:lnTo>
                  <a:lnTo>
                    <a:pt x="2458134" y="1676400"/>
                  </a:lnTo>
                  <a:lnTo>
                    <a:pt x="2474209" y="1638300"/>
                  </a:lnTo>
                  <a:lnTo>
                    <a:pt x="2488731" y="1587500"/>
                  </a:lnTo>
                  <a:lnTo>
                    <a:pt x="2501669" y="1549400"/>
                  </a:lnTo>
                  <a:lnTo>
                    <a:pt x="2512988" y="1498600"/>
                  </a:lnTo>
                  <a:lnTo>
                    <a:pt x="2522657" y="1460500"/>
                  </a:lnTo>
                  <a:lnTo>
                    <a:pt x="2530641" y="1409700"/>
                  </a:lnTo>
                  <a:lnTo>
                    <a:pt x="2536908" y="1371600"/>
                  </a:lnTo>
                  <a:lnTo>
                    <a:pt x="2541426" y="1320800"/>
                  </a:lnTo>
                  <a:lnTo>
                    <a:pt x="2544161" y="1270000"/>
                  </a:lnTo>
                  <a:lnTo>
                    <a:pt x="2545080" y="1231900"/>
                  </a:lnTo>
                  <a:lnTo>
                    <a:pt x="2544161" y="1181100"/>
                  </a:lnTo>
                  <a:lnTo>
                    <a:pt x="2541426" y="1130300"/>
                  </a:lnTo>
                  <a:lnTo>
                    <a:pt x="2536908" y="1092200"/>
                  </a:lnTo>
                  <a:lnTo>
                    <a:pt x="2530641" y="1041400"/>
                  </a:lnTo>
                  <a:lnTo>
                    <a:pt x="2522657" y="1003300"/>
                  </a:lnTo>
                  <a:lnTo>
                    <a:pt x="2512988" y="952500"/>
                  </a:lnTo>
                  <a:lnTo>
                    <a:pt x="2501669" y="914400"/>
                  </a:lnTo>
                  <a:lnTo>
                    <a:pt x="2488731" y="863600"/>
                  </a:lnTo>
                  <a:lnTo>
                    <a:pt x="2474209" y="825500"/>
                  </a:lnTo>
                  <a:lnTo>
                    <a:pt x="2458134" y="787400"/>
                  </a:lnTo>
                  <a:lnTo>
                    <a:pt x="2440540" y="736600"/>
                  </a:lnTo>
                  <a:lnTo>
                    <a:pt x="2421459" y="698500"/>
                  </a:lnTo>
                  <a:lnTo>
                    <a:pt x="2400926" y="660400"/>
                  </a:lnTo>
                  <a:lnTo>
                    <a:pt x="2378971" y="622300"/>
                  </a:lnTo>
                  <a:lnTo>
                    <a:pt x="2355630" y="584200"/>
                  </a:lnTo>
                  <a:lnTo>
                    <a:pt x="2330934" y="546100"/>
                  </a:lnTo>
                  <a:lnTo>
                    <a:pt x="2304916" y="508000"/>
                  </a:lnTo>
                  <a:lnTo>
                    <a:pt x="2277610" y="469900"/>
                  </a:lnTo>
                  <a:lnTo>
                    <a:pt x="2249048" y="444500"/>
                  </a:lnTo>
                  <a:lnTo>
                    <a:pt x="2219264" y="406400"/>
                  </a:lnTo>
                  <a:lnTo>
                    <a:pt x="2188289" y="381000"/>
                  </a:lnTo>
                  <a:lnTo>
                    <a:pt x="2156158" y="342900"/>
                  </a:lnTo>
                  <a:lnTo>
                    <a:pt x="2122903" y="317500"/>
                  </a:lnTo>
                  <a:close/>
                </a:path>
                <a:path w="2545079" h="2451100">
                  <a:moveTo>
                    <a:pt x="1464868" y="12700"/>
                  </a:moveTo>
                  <a:lnTo>
                    <a:pt x="1080211" y="12700"/>
                  </a:lnTo>
                  <a:lnTo>
                    <a:pt x="1033456" y="25400"/>
                  </a:lnTo>
                  <a:lnTo>
                    <a:pt x="1511623" y="25400"/>
                  </a:lnTo>
                  <a:lnTo>
                    <a:pt x="1464868" y="12700"/>
                  </a:lnTo>
                  <a:close/>
                </a:path>
                <a:path w="2545079" h="2451100">
                  <a:moveTo>
                    <a:pt x="1369699" y="0"/>
                  </a:moveTo>
                  <a:lnTo>
                    <a:pt x="1175380" y="0"/>
                  </a:lnTo>
                  <a:lnTo>
                    <a:pt x="1127530" y="12700"/>
                  </a:lnTo>
                  <a:lnTo>
                    <a:pt x="1417549" y="12700"/>
                  </a:lnTo>
                  <a:lnTo>
                    <a:pt x="1369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9555" y="3925823"/>
              <a:ext cx="2353056" cy="235305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362069" y="2451557"/>
            <a:ext cx="6986905" cy="124523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820035" marR="5080" indent="-280797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Natural</a:t>
            </a:r>
            <a:r>
              <a:rPr dirty="0" sz="4000" spc="-15"/>
              <a:t> </a:t>
            </a:r>
            <a:r>
              <a:rPr dirty="0" sz="4000" spc="-10"/>
              <a:t>Language</a:t>
            </a:r>
            <a:r>
              <a:rPr dirty="0" sz="4000" spc="20"/>
              <a:t> </a:t>
            </a:r>
            <a:r>
              <a:rPr dirty="0" sz="4000" spc="-5"/>
              <a:t>Processing </a:t>
            </a:r>
            <a:r>
              <a:rPr dirty="0" sz="4000" spc="-1085"/>
              <a:t> </a:t>
            </a:r>
            <a:r>
              <a:rPr dirty="0" sz="4000" spc="-10"/>
              <a:t>(NLP)</a:t>
            </a:r>
            <a:endParaRPr sz="4000"/>
          </a:p>
        </p:txBody>
      </p:sp>
      <p:sp>
        <p:nvSpPr>
          <p:cNvPr id="9" name="object 9"/>
          <p:cNvSpPr txBox="1"/>
          <p:nvPr/>
        </p:nvSpPr>
        <p:spPr>
          <a:xfrm>
            <a:off x="4403852" y="4031996"/>
            <a:ext cx="674941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42540" algn="l"/>
              </a:tabLst>
            </a:pPr>
            <a:r>
              <a:rPr dirty="0" sz="3200" spc="-5" b="1">
                <a:latin typeface="Segoe UI"/>
                <a:cs typeface="Segoe UI"/>
              </a:rPr>
              <a:t>Lecture</a:t>
            </a:r>
            <a:r>
              <a:rPr dirty="0" sz="3200" spc="25" b="1">
                <a:latin typeface="Segoe UI"/>
                <a:cs typeface="Segoe UI"/>
              </a:rPr>
              <a:t> </a:t>
            </a:r>
            <a:r>
              <a:rPr dirty="0" sz="3200" b="1">
                <a:latin typeface="Segoe UI"/>
                <a:cs typeface="Segoe UI"/>
              </a:rPr>
              <a:t>04</a:t>
            </a:r>
            <a:r>
              <a:rPr dirty="0" sz="3200" spc="-5" b="1">
                <a:latin typeface="Segoe UI"/>
                <a:cs typeface="Segoe UI"/>
              </a:rPr>
              <a:t> </a:t>
            </a:r>
            <a:r>
              <a:rPr dirty="0" sz="3200" b="1">
                <a:latin typeface="Segoe UI"/>
                <a:cs typeface="Segoe UI"/>
              </a:rPr>
              <a:t>–	</a:t>
            </a:r>
            <a:r>
              <a:rPr dirty="0" sz="3200" spc="-5" b="1">
                <a:latin typeface="Segoe UI"/>
                <a:cs typeface="Segoe UI"/>
              </a:rPr>
              <a:t>Data </a:t>
            </a:r>
            <a:r>
              <a:rPr dirty="0" sz="3200" b="1">
                <a:latin typeface="Segoe UI"/>
                <a:cs typeface="Segoe UI"/>
              </a:rPr>
              <a:t>and</a:t>
            </a:r>
            <a:r>
              <a:rPr dirty="0" sz="3200" spc="-10" b="1">
                <a:latin typeface="Segoe UI"/>
                <a:cs typeface="Segoe UI"/>
              </a:rPr>
              <a:t> </a:t>
            </a:r>
            <a:r>
              <a:rPr dirty="0" sz="3200" spc="-5" b="1">
                <a:latin typeface="Segoe UI"/>
                <a:cs typeface="Segoe UI"/>
              </a:rPr>
              <a:t>Annotations</a:t>
            </a:r>
            <a:endParaRPr sz="32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62673" y="5706262"/>
            <a:ext cx="22123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70" b="1">
                <a:latin typeface="Segoe UI"/>
                <a:cs typeface="Segoe UI"/>
              </a:rPr>
              <a:t>Dr.</a:t>
            </a:r>
            <a:r>
              <a:rPr dirty="0" sz="2400" spc="-35" b="1">
                <a:latin typeface="Segoe UI"/>
                <a:cs typeface="Segoe UI"/>
              </a:rPr>
              <a:t> </a:t>
            </a:r>
            <a:r>
              <a:rPr dirty="0" sz="2400" spc="-10" b="1">
                <a:latin typeface="Segoe UI"/>
                <a:cs typeface="Segoe UI"/>
              </a:rPr>
              <a:t>Jawad</a:t>
            </a:r>
            <a:r>
              <a:rPr dirty="0" sz="2400" spc="-35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Shafi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86503" y="5643168"/>
            <a:ext cx="178244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5" b="1">
                <a:latin typeface="Segoe UI"/>
                <a:cs typeface="Segoe UI"/>
              </a:rPr>
              <a:t>Instructor: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65353"/>
            <a:ext cx="86398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Types</a:t>
            </a:r>
            <a:r>
              <a:rPr dirty="0" spc="-20"/>
              <a:t> </a:t>
            </a:r>
            <a:r>
              <a:rPr dirty="0" spc="-30"/>
              <a:t>of</a:t>
            </a:r>
            <a:r>
              <a:rPr dirty="0" spc="-15"/>
              <a:t> </a:t>
            </a:r>
            <a:r>
              <a:rPr dirty="0" spc="-10"/>
              <a:t>Corpus</a:t>
            </a:r>
            <a:r>
              <a:rPr dirty="0" spc="10"/>
              <a:t> </a:t>
            </a:r>
            <a:r>
              <a:rPr dirty="0"/>
              <a:t>/</a:t>
            </a:r>
            <a:r>
              <a:rPr dirty="0" spc="-15"/>
              <a:t> </a:t>
            </a:r>
            <a:r>
              <a:rPr dirty="0" spc="-5"/>
              <a:t>Dataset</a:t>
            </a:r>
            <a:r>
              <a:rPr dirty="0" spc="15"/>
              <a:t> </a:t>
            </a:r>
            <a:r>
              <a:rPr dirty="0"/>
              <a:t>–</a:t>
            </a:r>
            <a:r>
              <a:rPr dirty="0" spc="-20"/>
              <a:t> </a:t>
            </a:r>
            <a:r>
              <a:rPr dirty="0" spc="-5"/>
              <a:t>NLP</a:t>
            </a:r>
            <a:r>
              <a:rPr dirty="0" spc="-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940308" y="813816"/>
            <a:ext cx="8717915" cy="60325"/>
          </a:xfrm>
          <a:custGeom>
            <a:avLst/>
            <a:gdLst/>
            <a:ahLst/>
            <a:cxnLst/>
            <a:rect l="l" t="t" r="r" b="b"/>
            <a:pathLst>
              <a:path w="8717915" h="60325">
                <a:moveTo>
                  <a:pt x="0" y="0"/>
                </a:moveTo>
                <a:lnTo>
                  <a:pt x="8717788" y="59817"/>
                </a:lnTo>
              </a:path>
            </a:pathLst>
          </a:custGeom>
          <a:ln w="57149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611123" y="1417319"/>
            <a:ext cx="10515600" cy="2013585"/>
            <a:chOff x="611123" y="1417319"/>
            <a:chExt cx="10515600" cy="2013585"/>
          </a:xfrm>
        </p:grpSpPr>
        <p:sp>
          <p:nvSpPr>
            <p:cNvPr id="6" name="object 6"/>
            <p:cNvSpPr/>
            <p:nvPr/>
          </p:nvSpPr>
          <p:spPr>
            <a:xfrm>
              <a:off x="891539" y="1424939"/>
              <a:ext cx="10235565" cy="1998345"/>
            </a:xfrm>
            <a:custGeom>
              <a:avLst/>
              <a:gdLst/>
              <a:ahLst/>
              <a:cxnLst/>
              <a:rect l="l" t="t" r="r" b="b"/>
              <a:pathLst>
                <a:path w="10235565" h="1998345">
                  <a:moveTo>
                    <a:pt x="10235184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235184" y="1997964"/>
                  </a:lnTo>
                  <a:lnTo>
                    <a:pt x="102351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123" y="1417319"/>
              <a:ext cx="2827020" cy="201320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99617" y="2124202"/>
            <a:ext cx="161226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0645" marR="5080" indent="-6858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Segoe UI"/>
                <a:cs typeface="Segoe UI"/>
              </a:rPr>
              <a:t>Syntax</a:t>
            </a:r>
            <a:r>
              <a:rPr dirty="0" sz="2400" spc="-85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and </a:t>
            </a:r>
            <a:r>
              <a:rPr dirty="0" sz="2400" spc="-645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Semantics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1123" y="3834384"/>
            <a:ext cx="10456545" cy="2013585"/>
            <a:chOff x="611123" y="3834384"/>
            <a:chExt cx="10456545" cy="2013585"/>
          </a:xfrm>
        </p:grpSpPr>
        <p:sp>
          <p:nvSpPr>
            <p:cNvPr id="10" name="object 10"/>
            <p:cNvSpPr/>
            <p:nvPr/>
          </p:nvSpPr>
          <p:spPr>
            <a:xfrm>
              <a:off x="890015" y="3842004"/>
              <a:ext cx="10177780" cy="1998345"/>
            </a:xfrm>
            <a:custGeom>
              <a:avLst/>
              <a:gdLst/>
              <a:ahLst/>
              <a:cxnLst/>
              <a:rect l="l" t="t" r="r" b="b"/>
              <a:pathLst>
                <a:path w="10177780" h="1998345">
                  <a:moveTo>
                    <a:pt x="10177272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177272" y="1997964"/>
                  </a:lnTo>
                  <a:lnTo>
                    <a:pt x="1017727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123" y="3834384"/>
              <a:ext cx="2810255" cy="201320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29208" y="4271009"/>
            <a:ext cx="1751964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5760" marR="5080" indent="-353695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Segoe UI"/>
                <a:cs typeface="Segoe UI"/>
              </a:rPr>
              <a:t>Discourse</a:t>
            </a:r>
            <a:r>
              <a:rPr dirty="0" sz="2400" spc="-75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&amp; </a:t>
            </a:r>
            <a:r>
              <a:rPr dirty="0" sz="2400" spc="-650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Speech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2780" y="4097909"/>
            <a:ext cx="241045" cy="195326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1123" y="1042416"/>
            <a:ext cx="11410188" cy="5647944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65353"/>
            <a:ext cx="86398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Types</a:t>
            </a:r>
            <a:r>
              <a:rPr dirty="0" spc="-20"/>
              <a:t> </a:t>
            </a:r>
            <a:r>
              <a:rPr dirty="0" spc="-30"/>
              <a:t>of</a:t>
            </a:r>
            <a:r>
              <a:rPr dirty="0" spc="-15"/>
              <a:t> </a:t>
            </a:r>
            <a:r>
              <a:rPr dirty="0" spc="-10"/>
              <a:t>Corpus</a:t>
            </a:r>
            <a:r>
              <a:rPr dirty="0" spc="10"/>
              <a:t> </a:t>
            </a:r>
            <a:r>
              <a:rPr dirty="0"/>
              <a:t>/</a:t>
            </a:r>
            <a:r>
              <a:rPr dirty="0" spc="-15"/>
              <a:t> </a:t>
            </a:r>
            <a:r>
              <a:rPr dirty="0" spc="-5"/>
              <a:t>Dataset</a:t>
            </a:r>
            <a:r>
              <a:rPr dirty="0" spc="15"/>
              <a:t> </a:t>
            </a:r>
            <a:r>
              <a:rPr dirty="0"/>
              <a:t>–</a:t>
            </a:r>
            <a:r>
              <a:rPr dirty="0" spc="-20"/>
              <a:t> </a:t>
            </a:r>
            <a:r>
              <a:rPr dirty="0" spc="-5"/>
              <a:t>NLP</a:t>
            </a:r>
            <a:r>
              <a:rPr dirty="0" spc="-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940308" y="813816"/>
            <a:ext cx="8717915" cy="60325"/>
          </a:xfrm>
          <a:custGeom>
            <a:avLst/>
            <a:gdLst/>
            <a:ahLst/>
            <a:cxnLst/>
            <a:rect l="l" t="t" r="r" b="b"/>
            <a:pathLst>
              <a:path w="8717915" h="60325">
                <a:moveTo>
                  <a:pt x="0" y="0"/>
                </a:moveTo>
                <a:lnTo>
                  <a:pt x="8717788" y="59817"/>
                </a:lnTo>
              </a:path>
            </a:pathLst>
          </a:custGeom>
          <a:ln w="57149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611123" y="1417319"/>
            <a:ext cx="10515600" cy="2013585"/>
            <a:chOff x="611123" y="1417319"/>
            <a:chExt cx="10515600" cy="2013585"/>
          </a:xfrm>
        </p:grpSpPr>
        <p:sp>
          <p:nvSpPr>
            <p:cNvPr id="6" name="object 6"/>
            <p:cNvSpPr/>
            <p:nvPr/>
          </p:nvSpPr>
          <p:spPr>
            <a:xfrm>
              <a:off x="891539" y="1424939"/>
              <a:ext cx="10235565" cy="1998345"/>
            </a:xfrm>
            <a:custGeom>
              <a:avLst/>
              <a:gdLst/>
              <a:ahLst/>
              <a:cxnLst/>
              <a:rect l="l" t="t" r="r" b="b"/>
              <a:pathLst>
                <a:path w="10235565" h="1998345">
                  <a:moveTo>
                    <a:pt x="10235184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235184" y="1997964"/>
                  </a:lnTo>
                  <a:lnTo>
                    <a:pt x="102351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123" y="1417319"/>
              <a:ext cx="2827020" cy="201320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99617" y="2124202"/>
            <a:ext cx="161226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0645" marR="5080" indent="-6858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Segoe UI"/>
                <a:cs typeface="Segoe UI"/>
              </a:rPr>
              <a:t>Syntax</a:t>
            </a:r>
            <a:r>
              <a:rPr dirty="0" sz="2400" spc="-85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and </a:t>
            </a:r>
            <a:r>
              <a:rPr dirty="0" sz="2400" spc="-645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Semantics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1123" y="3834384"/>
            <a:ext cx="10456545" cy="2013585"/>
            <a:chOff x="611123" y="3834384"/>
            <a:chExt cx="10456545" cy="2013585"/>
          </a:xfrm>
        </p:grpSpPr>
        <p:sp>
          <p:nvSpPr>
            <p:cNvPr id="10" name="object 10"/>
            <p:cNvSpPr/>
            <p:nvPr/>
          </p:nvSpPr>
          <p:spPr>
            <a:xfrm>
              <a:off x="890015" y="3842004"/>
              <a:ext cx="10177780" cy="1998345"/>
            </a:xfrm>
            <a:custGeom>
              <a:avLst/>
              <a:gdLst/>
              <a:ahLst/>
              <a:cxnLst/>
              <a:rect l="l" t="t" r="r" b="b"/>
              <a:pathLst>
                <a:path w="10177780" h="1998345">
                  <a:moveTo>
                    <a:pt x="10177272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177272" y="1997964"/>
                  </a:lnTo>
                  <a:lnTo>
                    <a:pt x="1017727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123" y="3834384"/>
              <a:ext cx="2810255" cy="201320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29208" y="4271009"/>
            <a:ext cx="1751964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5760" marR="5080" indent="-353695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Segoe UI"/>
                <a:cs typeface="Segoe UI"/>
              </a:rPr>
              <a:t>Discourse</a:t>
            </a:r>
            <a:r>
              <a:rPr dirty="0" sz="2400" spc="-75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&amp; </a:t>
            </a:r>
            <a:r>
              <a:rPr dirty="0" sz="2400" spc="-650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Speech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2780" y="4097909"/>
            <a:ext cx="241045" cy="195326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2836" y="1146047"/>
            <a:ext cx="10114788" cy="4896612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65353"/>
            <a:ext cx="86398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Types</a:t>
            </a:r>
            <a:r>
              <a:rPr dirty="0" spc="-20"/>
              <a:t> </a:t>
            </a:r>
            <a:r>
              <a:rPr dirty="0" spc="-30"/>
              <a:t>of</a:t>
            </a:r>
            <a:r>
              <a:rPr dirty="0" spc="-15"/>
              <a:t> </a:t>
            </a:r>
            <a:r>
              <a:rPr dirty="0" spc="-10"/>
              <a:t>Corpus</a:t>
            </a:r>
            <a:r>
              <a:rPr dirty="0" spc="10"/>
              <a:t> </a:t>
            </a:r>
            <a:r>
              <a:rPr dirty="0"/>
              <a:t>/</a:t>
            </a:r>
            <a:r>
              <a:rPr dirty="0" spc="-15"/>
              <a:t> </a:t>
            </a:r>
            <a:r>
              <a:rPr dirty="0" spc="-5"/>
              <a:t>Dataset</a:t>
            </a:r>
            <a:r>
              <a:rPr dirty="0" spc="15"/>
              <a:t> </a:t>
            </a:r>
            <a:r>
              <a:rPr dirty="0"/>
              <a:t>–</a:t>
            </a:r>
            <a:r>
              <a:rPr dirty="0" spc="-20"/>
              <a:t> </a:t>
            </a:r>
            <a:r>
              <a:rPr dirty="0" spc="-5"/>
              <a:t>NLP</a:t>
            </a:r>
            <a:r>
              <a:rPr dirty="0" spc="-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940308" y="813816"/>
            <a:ext cx="8717915" cy="60325"/>
          </a:xfrm>
          <a:custGeom>
            <a:avLst/>
            <a:gdLst/>
            <a:ahLst/>
            <a:cxnLst/>
            <a:rect l="l" t="t" r="r" b="b"/>
            <a:pathLst>
              <a:path w="8717915" h="60325">
                <a:moveTo>
                  <a:pt x="0" y="0"/>
                </a:moveTo>
                <a:lnTo>
                  <a:pt x="8717788" y="59817"/>
                </a:lnTo>
              </a:path>
            </a:pathLst>
          </a:custGeom>
          <a:ln w="57149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611123" y="1417319"/>
            <a:ext cx="10515600" cy="2013585"/>
            <a:chOff x="611123" y="1417319"/>
            <a:chExt cx="10515600" cy="2013585"/>
          </a:xfrm>
        </p:grpSpPr>
        <p:sp>
          <p:nvSpPr>
            <p:cNvPr id="6" name="object 6"/>
            <p:cNvSpPr/>
            <p:nvPr/>
          </p:nvSpPr>
          <p:spPr>
            <a:xfrm>
              <a:off x="891539" y="1424939"/>
              <a:ext cx="10235565" cy="1998345"/>
            </a:xfrm>
            <a:custGeom>
              <a:avLst/>
              <a:gdLst/>
              <a:ahLst/>
              <a:cxnLst/>
              <a:rect l="l" t="t" r="r" b="b"/>
              <a:pathLst>
                <a:path w="10235565" h="1998345">
                  <a:moveTo>
                    <a:pt x="10235184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235184" y="1997964"/>
                  </a:lnTo>
                  <a:lnTo>
                    <a:pt x="102351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123" y="1417319"/>
              <a:ext cx="2827020" cy="201320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99617" y="2124202"/>
            <a:ext cx="161226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0645" marR="5080" indent="-6858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Segoe UI"/>
                <a:cs typeface="Segoe UI"/>
              </a:rPr>
              <a:t>Syntax</a:t>
            </a:r>
            <a:r>
              <a:rPr dirty="0" sz="2400" spc="-85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and </a:t>
            </a:r>
            <a:r>
              <a:rPr dirty="0" sz="2400" spc="-645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Semantics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1123" y="3834384"/>
            <a:ext cx="10456545" cy="2013585"/>
            <a:chOff x="611123" y="3834384"/>
            <a:chExt cx="10456545" cy="2013585"/>
          </a:xfrm>
        </p:grpSpPr>
        <p:sp>
          <p:nvSpPr>
            <p:cNvPr id="10" name="object 10"/>
            <p:cNvSpPr/>
            <p:nvPr/>
          </p:nvSpPr>
          <p:spPr>
            <a:xfrm>
              <a:off x="890015" y="3842004"/>
              <a:ext cx="10177780" cy="1998345"/>
            </a:xfrm>
            <a:custGeom>
              <a:avLst/>
              <a:gdLst/>
              <a:ahLst/>
              <a:cxnLst/>
              <a:rect l="l" t="t" r="r" b="b"/>
              <a:pathLst>
                <a:path w="10177780" h="1998345">
                  <a:moveTo>
                    <a:pt x="10177272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177272" y="1997964"/>
                  </a:lnTo>
                  <a:lnTo>
                    <a:pt x="1017727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123" y="3834384"/>
              <a:ext cx="2810255" cy="201320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29208" y="4271009"/>
            <a:ext cx="1751964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5760" marR="5080" indent="-353695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Segoe UI"/>
                <a:cs typeface="Segoe UI"/>
              </a:rPr>
              <a:t>Discourse</a:t>
            </a:r>
            <a:r>
              <a:rPr dirty="0" sz="2400" spc="-75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&amp; </a:t>
            </a:r>
            <a:r>
              <a:rPr dirty="0" sz="2400" spc="-650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Speech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2780" y="4097909"/>
            <a:ext cx="241045" cy="195326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2836" y="874774"/>
            <a:ext cx="11562588" cy="5971030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65353"/>
            <a:ext cx="86398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Types</a:t>
            </a:r>
            <a:r>
              <a:rPr dirty="0" spc="-20"/>
              <a:t> </a:t>
            </a:r>
            <a:r>
              <a:rPr dirty="0" spc="-30"/>
              <a:t>of</a:t>
            </a:r>
            <a:r>
              <a:rPr dirty="0" spc="-15"/>
              <a:t> </a:t>
            </a:r>
            <a:r>
              <a:rPr dirty="0" spc="-10"/>
              <a:t>Corpus</a:t>
            </a:r>
            <a:r>
              <a:rPr dirty="0" spc="10"/>
              <a:t> </a:t>
            </a:r>
            <a:r>
              <a:rPr dirty="0"/>
              <a:t>/</a:t>
            </a:r>
            <a:r>
              <a:rPr dirty="0" spc="-15"/>
              <a:t> </a:t>
            </a:r>
            <a:r>
              <a:rPr dirty="0" spc="-5"/>
              <a:t>Dataset</a:t>
            </a:r>
            <a:r>
              <a:rPr dirty="0" spc="15"/>
              <a:t> </a:t>
            </a:r>
            <a:r>
              <a:rPr dirty="0"/>
              <a:t>–</a:t>
            </a:r>
            <a:r>
              <a:rPr dirty="0" spc="-20"/>
              <a:t> </a:t>
            </a:r>
            <a:r>
              <a:rPr dirty="0" spc="-5"/>
              <a:t>NLP</a:t>
            </a:r>
            <a:r>
              <a:rPr dirty="0" spc="-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940308" y="813816"/>
            <a:ext cx="8717915" cy="60325"/>
          </a:xfrm>
          <a:custGeom>
            <a:avLst/>
            <a:gdLst/>
            <a:ahLst/>
            <a:cxnLst/>
            <a:rect l="l" t="t" r="r" b="b"/>
            <a:pathLst>
              <a:path w="8717915" h="60325">
                <a:moveTo>
                  <a:pt x="0" y="0"/>
                </a:moveTo>
                <a:lnTo>
                  <a:pt x="8717788" y="59817"/>
                </a:lnTo>
              </a:path>
            </a:pathLst>
          </a:custGeom>
          <a:ln w="57149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611123" y="1082039"/>
            <a:ext cx="10515600" cy="5506720"/>
            <a:chOff x="611123" y="1082039"/>
            <a:chExt cx="10515600" cy="5506720"/>
          </a:xfrm>
        </p:grpSpPr>
        <p:sp>
          <p:nvSpPr>
            <p:cNvPr id="7" name="object 7"/>
            <p:cNvSpPr/>
            <p:nvPr/>
          </p:nvSpPr>
          <p:spPr>
            <a:xfrm>
              <a:off x="891539" y="1424939"/>
              <a:ext cx="10235565" cy="1998345"/>
            </a:xfrm>
            <a:custGeom>
              <a:avLst/>
              <a:gdLst/>
              <a:ahLst/>
              <a:cxnLst/>
              <a:rect l="l" t="t" r="r" b="b"/>
              <a:pathLst>
                <a:path w="10235565" h="1998345">
                  <a:moveTo>
                    <a:pt x="10235184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235184" y="1997964"/>
                  </a:lnTo>
                  <a:lnTo>
                    <a:pt x="102351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11123" y="1424939"/>
              <a:ext cx="2639695" cy="1987550"/>
            </a:xfrm>
            <a:custGeom>
              <a:avLst/>
              <a:gdLst/>
              <a:ahLst/>
              <a:cxnLst/>
              <a:rect l="l" t="t" r="r" b="b"/>
              <a:pathLst>
                <a:path w="2639695" h="1987550">
                  <a:moveTo>
                    <a:pt x="2308352" y="0"/>
                  </a:moveTo>
                  <a:lnTo>
                    <a:pt x="331216" y="0"/>
                  </a:lnTo>
                  <a:lnTo>
                    <a:pt x="282273" y="3592"/>
                  </a:lnTo>
                  <a:lnTo>
                    <a:pt x="235559" y="14027"/>
                  </a:lnTo>
                  <a:lnTo>
                    <a:pt x="191586" y="30791"/>
                  </a:lnTo>
                  <a:lnTo>
                    <a:pt x="150868" y="53372"/>
                  </a:lnTo>
                  <a:lnTo>
                    <a:pt x="113916" y="81257"/>
                  </a:lnTo>
                  <a:lnTo>
                    <a:pt x="81244" y="113932"/>
                  </a:lnTo>
                  <a:lnTo>
                    <a:pt x="53362" y="150885"/>
                  </a:lnTo>
                  <a:lnTo>
                    <a:pt x="30785" y="191603"/>
                  </a:lnTo>
                  <a:lnTo>
                    <a:pt x="14023" y="235573"/>
                  </a:lnTo>
                  <a:lnTo>
                    <a:pt x="3591" y="282281"/>
                  </a:lnTo>
                  <a:lnTo>
                    <a:pt x="0" y="331215"/>
                  </a:lnTo>
                  <a:lnTo>
                    <a:pt x="0" y="1656080"/>
                  </a:lnTo>
                  <a:lnTo>
                    <a:pt x="3591" y="1705014"/>
                  </a:lnTo>
                  <a:lnTo>
                    <a:pt x="14023" y="1751722"/>
                  </a:lnTo>
                  <a:lnTo>
                    <a:pt x="30785" y="1795692"/>
                  </a:lnTo>
                  <a:lnTo>
                    <a:pt x="53362" y="1836410"/>
                  </a:lnTo>
                  <a:lnTo>
                    <a:pt x="81244" y="1873363"/>
                  </a:lnTo>
                  <a:lnTo>
                    <a:pt x="113916" y="1906038"/>
                  </a:lnTo>
                  <a:lnTo>
                    <a:pt x="150868" y="1933923"/>
                  </a:lnTo>
                  <a:lnTo>
                    <a:pt x="191586" y="1956504"/>
                  </a:lnTo>
                  <a:lnTo>
                    <a:pt x="235559" y="1973268"/>
                  </a:lnTo>
                  <a:lnTo>
                    <a:pt x="282273" y="1983703"/>
                  </a:lnTo>
                  <a:lnTo>
                    <a:pt x="331216" y="1987296"/>
                  </a:lnTo>
                  <a:lnTo>
                    <a:pt x="2308352" y="1987296"/>
                  </a:lnTo>
                  <a:lnTo>
                    <a:pt x="2357286" y="1983703"/>
                  </a:lnTo>
                  <a:lnTo>
                    <a:pt x="2403994" y="1973268"/>
                  </a:lnTo>
                  <a:lnTo>
                    <a:pt x="2447964" y="1956504"/>
                  </a:lnTo>
                  <a:lnTo>
                    <a:pt x="2488682" y="1933923"/>
                  </a:lnTo>
                  <a:lnTo>
                    <a:pt x="2525635" y="1906038"/>
                  </a:lnTo>
                  <a:lnTo>
                    <a:pt x="2558310" y="1873363"/>
                  </a:lnTo>
                  <a:lnTo>
                    <a:pt x="2586195" y="1836410"/>
                  </a:lnTo>
                  <a:lnTo>
                    <a:pt x="2608776" y="1795692"/>
                  </a:lnTo>
                  <a:lnTo>
                    <a:pt x="2625540" y="1751722"/>
                  </a:lnTo>
                  <a:lnTo>
                    <a:pt x="2635975" y="1705014"/>
                  </a:lnTo>
                  <a:lnTo>
                    <a:pt x="2639568" y="1656080"/>
                  </a:lnTo>
                  <a:lnTo>
                    <a:pt x="2639568" y="331215"/>
                  </a:lnTo>
                  <a:lnTo>
                    <a:pt x="2635975" y="282281"/>
                  </a:lnTo>
                  <a:lnTo>
                    <a:pt x="2625540" y="235573"/>
                  </a:lnTo>
                  <a:lnTo>
                    <a:pt x="2608776" y="191603"/>
                  </a:lnTo>
                  <a:lnTo>
                    <a:pt x="2586195" y="150885"/>
                  </a:lnTo>
                  <a:lnTo>
                    <a:pt x="2558310" y="113932"/>
                  </a:lnTo>
                  <a:lnTo>
                    <a:pt x="2525635" y="81257"/>
                  </a:lnTo>
                  <a:lnTo>
                    <a:pt x="2488682" y="53372"/>
                  </a:lnTo>
                  <a:lnTo>
                    <a:pt x="2447964" y="30791"/>
                  </a:lnTo>
                  <a:lnTo>
                    <a:pt x="2403994" y="14027"/>
                  </a:lnTo>
                  <a:lnTo>
                    <a:pt x="2357286" y="3592"/>
                  </a:lnTo>
                  <a:lnTo>
                    <a:pt x="2308352" y="0"/>
                  </a:lnTo>
                  <a:close/>
                </a:path>
              </a:pathLst>
            </a:custGeom>
            <a:solidFill>
              <a:srgbClr val="484A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90016" y="1417319"/>
              <a:ext cx="10177780" cy="4422775"/>
            </a:xfrm>
            <a:custGeom>
              <a:avLst/>
              <a:gdLst/>
              <a:ahLst/>
              <a:cxnLst/>
              <a:rect l="l" t="t" r="r" b="b"/>
              <a:pathLst>
                <a:path w="10177780" h="4422775">
                  <a:moveTo>
                    <a:pt x="2548128" y="0"/>
                  </a:moveTo>
                  <a:lnTo>
                    <a:pt x="2043684" y="0"/>
                  </a:lnTo>
                  <a:lnTo>
                    <a:pt x="2011768" y="1981"/>
                  </a:lnTo>
                  <a:lnTo>
                    <a:pt x="1949602" y="17475"/>
                  </a:lnTo>
                  <a:lnTo>
                    <a:pt x="1890014" y="47548"/>
                  </a:lnTo>
                  <a:lnTo>
                    <a:pt x="1833486" y="91274"/>
                  </a:lnTo>
                  <a:lnTo>
                    <a:pt x="1780489" y="147688"/>
                  </a:lnTo>
                  <a:lnTo>
                    <a:pt x="1755457" y="180365"/>
                  </a:lnTo>
                  <a:lnTo>
                    <a:pt x="1731492" y="215861"/>
                  </a:lnTo>
                  <a:lnTo>
                    <a:pt x="1708645" y="254063"/>
                  </a:lnTo>
                  <a:lnTo>
                    <a:pt x="1686966" y="294855"/>
                  </a:lnTo>
                  <a:lnTo>
                    <a:pt x="1666532" y="338099"/>
                  </a:lnTo>
                  <a:lnTo>
                    <a:pt x="1647393" y="383705"/>
                  </a:lnTo>
                  <a:lnTo>
                    <a:pt x="1629600" y="431533"/>
                  </a:lnTo>
                  <a:lnTo>
                    <a:pt x="1613230" y="481482"/>
                  </a:lnTo>
                  <a:lnTo>
                    <a:pt x="1598333" y="533425"/>
                  </a:lnTo>
                  <a:lnTo>
                    <a:pt x="1584960" y="587235"/>
                  </a:lnTo>
                  <a:lnTo>
                    <a:pt x="1573187" y="642810"/>
                  </a:lnTo>
                  <a:lnTo>
                    <a:pt x="1563052" y="700036"/>
                  </a:lnTo>
                  <a:lnTo>
                    <a:pt x="1554632" y="758774"/>
                  </a:lnTo>
                  <a:lnTo>
                    <a:pt x="1547990" y="818921"/>
                  </a:lnTo>
                  <a:lnTo>
                    <a:pt x="1543164" y="880351"/>
                  </a:lnTo>
                  <a:lnTo>
                    <a:pt x="1540230" y="942949"/>
                  </a:lnTo>
                  <a:lnTo>
                    <a:pt x="1539240" y="1006602"/>
                  </a:lnTo>
                  <a:lnTo>
                    <a:pt x="1540230" y="1070267"/>
                  </a:lnTo>
                  <a:lnTo>
                    <a:pt x="1543164" y="1132865"/>
                  </a:lnTo>
                  <a:lnTo>
                    <a:pt x="1547990" y="1194295"/>
                  </a:lnTo>
                  <a:lnTo>
                    <a:pt x="1554632" y="1254442"/>
                  </a:lnTo>
                  <a:lnTo>
                    <a:pt x="1563052" y="1313180"/>
                  </a:lnTo>
                  <a:lnTo>
                    <a:pt x="1573187" y="1370406"/>
                  </a:lnTo>
                  <a:lnTo>
                    <a:pt x="1584960" y="1425981"/>
                  </a:lnTo>
                  <a:lnTo>
                    <a:pt x="1598333" y="1479791"/>
                  </a:lnTo>
                  <a:lnTo>
                    <a:pt x="1613230" y="1531734"/>
                  </a:lnTo>
                  <a:lnTo>
                    <a:pt x="1629600" y="1581683"/>
                  </a:lnTo>
                  <a:lnTo>
                    <a:pt x="1647393" y="1629511"/>
                  </a:lnTo>
                  <a:lnTo>
                    <a:pt x="1666532" y="1675117"/>
                  </a:lnTo>
                  <a:lnTo>
                    <a:pt x="1686966" y="1718360"/>
                  </a:lnTo>
                  <a:lnTo>
                    <a:pt x="1708645" y="1759153"/>
                  </a:lnTo>
                  <a:lnTo>
                    <a:pt x="1731492" y="1797354"/>
                  </a:lnTo>
                  <a:lnTo>
                    <a:pt x="1755457" y="1832851"/>
                  </a:lnTo>
                  <a:lnTo>
                    <a:pt x="1780489" y="1865528"/>
                  </a:lnTo>
                  <a:lnTo>
                    <a:pt x="1806511" y="1895259"/>
                  </a:lnTo>
                  <a:lnTo>
                    <a:pt x="1861337" y="1945449"/>
                  </a:lnTo>
                  <a:lnTo>
                    <a:pt x="1919452" y="1982470"/>
                  </a:lnTo>
                  <a:lnTo>
                    <a:pt x="1980387" y="2005368"/>
                  </a:lnTo>
                  <a:lnTo>
                    <a:pt x="2043684" y="2013204"/>
                  </a:lnTo>
                  <a:lnTo>
                    <a:pt x="2548128" y="2013204"/>
                  </a:lnTo>
                  <a:lnTo>
                    <a:pt x="2548128" y="0"/>
                  </a:lnTo>
                  <a:close/>
                </a:path>
                <a:path w="10177780" h="4422775">
                  <a:moveTo>
                    <a:pt x="10177272" y="2424684"/>
                  </a:moveTo>
                  <a:lnTo>
                    <a:pt x="0" y="2424684"/>
                  </a:lnTo>
                  <a:lnTo>
                    <a:pt x="0" y="4422648"/>
                  </a:lnTo>
                  <a:lnTo>
                    <a:pt x="10177272" y="4422648"/>
                  </a:lnTo>
                  <a:lnTo>
                    <a:pt x="10177272" y="24246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11123" y="3842004"/>
              <a:ext cx="2624455" cy="1988820"/>
            </a:xfrm>
            <a:custGeom>
              <a:avLst/>
              <a:gdLst/>
              <a:ahLst/>
              <a:cxnLst/>
              <a:rect l="l" t="t" r="r" b="b"/>
              <a:pathLst>
                <a:path w="2624455" h="1988820">
                  <a:moveTo>
                    <a:pt x="2292858" y="0"/>
                  </a:moveTo>
                  <a:lnTo>
                    <a:pt x="331482" y="0"/>
                  </a:lnTo>
                  <a:lnTo>
                    <a:pt x="282499" y="3595"/>
                  </a:lnTo>
                  <a:lnTo>
                    <a:pt x="235746" y="14038"/>
                  </a:lnTo>
                  <a:lnTo>
                    <a:pt x="191738" y="30817"/>
                  </a:lnTo>
                  <a:lnTo>
                    <a:pt x="150987" y="53416"/>
                  </a:lnTo>
                  <a:lnTo>
                    <a:pt x="114006" y="81323"/>
                  </a:lnTo>
                  <a:lnTo>
                    <a:pt x="81307" y="114025"/>
                  </a:lnTo>
                  <a:lnTo>
                    <a:pt x="53404" y="151007"/>
                  </a:lnTo>
                  <a:lnTo>
                    <a:pt x="30809" y="191756"/>
                  </a:lnTo>
                  <a:lnTo>
                    <a:pt x="14034" y="235758"/>
                  </a:lnTo>
                  <a:lnTo>
                    <a:pt x="3594" y="282501"/>
                  </a:lnTo>
                  <a:lnTo>
                    <a:pt x="0" y="331470"/>
                  </a:lnTo>
                  <a:lnTo>
                    <a:pt x="0" y="1657350"/>
                  </a:lnTo>
                  <a:lnTo>
                    <a:pt x="3594" y="1706330"/>
                  </a:lnTo>
                  <a:lnTo>
                    <a:pt x="14034" y="1753079"/>
                  </a:lnTo>
                  <a:lnTo>
                    <a:pt x="30809" y="1797085"/>
                  </a:lnTo>
                  <a:lnTo>
                    <a:pt x="53404" y="1837835"/>
                  </a:lnTo>
                  <a:lnTo>
                    <a:pt x="81307" y="1874815"/>
                  </a:lnTo>
                  <a:lnTo>
                    <a:pt x="114006" y="1907513"/>
                  </a:lnTo>
                  <a:lnTo>
                    <a:pt x="150987" y="1935416"/>
                  </a:lnTo>
                  <a:lnTo>
                    <a:pt x="191738" y="1958011"/>
                  </a:lnTo>
                  <a:lnTo>
                    <a:pt x="235746" y="1974785"/>
                  </a:lnTo>
                  <a:lnTo>
                    <a:pt x="282499" y="1985225"/>
                  </a:lnTo>
                  <a:lnTo>
                    <a:pt x="331482" y="1988820"/>
                  </a:lnTo>
                  <a:lnTo>
                    <a:pt x="2292858" y="1988820"/>
                  </a:lnTo>
                  <a:lnTo>
                    <a:pt x="2341826" y="1985225"/>
                  </a:lnTo>
                  <a:lnTo>
                    <a:pt x="2388569" y="1974785"/>
                  </a:lnTo>
                  <a:lnTo>
                    <a:pt x="2432571" y="1958011"/>
                  </a:lnTo>
                  <a:lnTo>
                    <a:pt x="2473320" y="1935416"/>
                  </a:lnTo>
                  <a:lnTo>
                    <a:pt x="2510302" y="1907513"/>
                  </a:lnTo>
                  <a:lnTo>
                    <a:pt x="2543004" y="1874815"/>
                  </a:lnTo>
                  <a:lnTo>
                    <a:pt x="2570911" y="1837835"/>
                  </a:lnTo>
                  <a:lnTo>
                    <a:pt x="2593510" y="1797085"/>
                  </a:lnTo>
                  <a:lnTo>
                    <a:pt x="2610289" y="1753079"/>
                  </a:lnTo>
                  <a:lnTo>
                    <a:pt x="2620732" y="1706330"/>
                  </a:lnTo>
                  <a:lnTo>
                    <a:pt x="2624328" y="1657350"/>
                  </a:lnTo>
                  <a:lnTo>
                    <a:pt x="2624328" y="331470"/>
                  </a:lnTo>
                  <a:lnTo>
                    <a:pt x="2620732" y="282501"/>
                  </a:lnTo>
                  <a:lnTo>
                    <a:pt x="2610289" y="235758"/>
                  </a:lnTo>
                  <a:lnTo>
                    <a:pt x="2593510" y="191756"/>
                  </a:lnTo>
                  <a:lnTo>
                    <a:pt x="2570911" y="151007"/>
                  </a:lnTo>
                  <a:lnTo>
                    <a:pt x="2543004" y="114025"/>
                  </a:lnTo>
                  <a:lnTo>
                    <a:pt x="2510302" y="81323"/>
                  </a:lnTo>
                  <a:lnTo>
                    <a:pt x="2473320" y="53416"/>
                  </a:lnTo>
                  <a:lnTo>
                    <a:pt x="2432571" y="30817"/>
                  </a:lnTo>
                  <a:lnTo>
                    <a:pt x="2388569" y="14038"/>
                  </a:lnTo>
                  <a:lnTo>
                    <a:pt x="2341826" y="3595"/>
                  </a:lnTo>
                  <a:lnTo>
                    <a:pt x="2292858" y="0"/>
                  </a:lnTo>
                  <a:close/>
                </a:path>
              </a:pathLst>
            </a:custGeom>
            <a:solidFill>
              <a:srgbClr val="4B28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418588" y="3834383"/>
              <a:ext cx="1003300" cy="2013585"/>
            </a:xfrm>
            <a:custGeom>
              <a:avLst/>
              <a:gdLst/>
              <a:ahLst/>
              <a:cxnLst/>
              <a:rect l="l" t="t" r="r" b="b"/>
              <a:pathLst>
                <a:path w="1003300" h="2013585">
                  <a:moveTo>
                    <a:pt x="1002791" y="0"/>
                  </a:moveTo>
                  <a:lnTo>
                    <a:pt x="501395" y="0"/>
                  </a:lnTo>
                  <a:lnTo>
                    <a:pt x="469692" y="1980"/>
                  </a:lnTo>
                  <a:lnTo>
                    <a:pt x="407914" y="17471"/>
                  </a:lnTo>
                  <a:lnTo>
                    <a:pt x="348699" y="47548"/>
                  </a:lnTo>
                  <a:lnTo>
                    <a:pt x="292517" y="91268"/>
                  </a:lnTo>
                  <a:lnTo>
                    <a:pt x="239839" y="147687"/>
                  </a:lnTo>
                  <a:lnTo>
                    <a:pt x="214960" y="180363"/>
                  </a:lnTo>
                  <a:lnTo>
                    <a:pt x="191135" y="215861"/>
                  </a:lnTo>
                  <a:lnTo>
                    <a:pt x="168420" y="254061"/>
                  </a:lnTo>
                  <a:lnTo>
                    <a:pt x="146875" y="294846"/>
                  </a:lnTo>
                  <a:lnTo>
                    <a:pt x="126559" y="338098"/>
                  </a:lnTo>
                  <a:lnTo>
                    <a:pt x="107530" y="383699"/>
                  </a:lnTo>
                  <a:lnTo>
                    <a:pt x="89848" y="431531"/>
                  </a:lnTo>
                  <a:lnTo>
                    <a:pt x="73570" y="481476"/>
                  </a:lnTo>
                  <a:lnTo>
                    <a:pt x="58756" y="533416"/>
                  </a:lnTo>
                  <a:lnTo>
                    <a:pt x="45465" y="587233"/>
                  </a:lnTo>
                  <a:lnTo>
                    <a:pt x="33756" y="642809"/>
                  </a:lnTo>
                  <a:lnTo>
                    <a:pt x="23686" y="700026"/>
                  </a:lnTo>
                  <a:lnTo>
                    <a:pt x="15316" y="758767"/>
                  </a:lnTo>
                  <a:lnTo>
                    <a:pt x="8703" y="818913"/>
                  </a:lnTo>
                  <a:lnTo>
                    <a:pt x="3907" y="880346"/>
                  </a:lnTo>
                  <a:lnTo>
                    <a:pt x="986" y="942948"/>
                  </a:lnTo>
                  <a:lnTo>
                    <a:pt x="0" y="1006602"/>
                  </a:lnTo>
                  <a:lnTo>
                    <a:pt x="986" y="1070255"/>
                  </a:lnTo>
                  <a:lnTo>
                    <a:pt x="3907" y="1132857"/>
                  </a:lnTo>
                  <a:lnTo>
                    <a:pt x="8703" y="1194290"/>
                  </a:lnTo>
                  <a:lnTo>
                    <a:pt x="15316" y="1254436"/>
                  </a:lnTo>
                  <a:lnTo>
                    <a:pt x="23686" y="1313177"/>
                  </a:lnTo>
                  <a:lnTo>
                    <a:pt x="33756" y="1370394"/>
                  </a:lnTo>
                  <a:lnTo>
                    <a:pt x="45465" y="1425970"/>
                  </a:lnTo>
                  <a:lnTo>
                    <a:pt x="58756" y="1479787"/>
                  </a:lnTo>
                  <a:lnTo>
                    <a:pt x="73570" y="1531727"/>
                  </a:lnTo>
                  <a:lnTo>
                    <a:pt x="89848" y="1581672"/>
                  </a:lnTo>
                  <a:lnTo>
                    <a:pt x="107530" y="1629504"/>
                  </a:lnTo>
                  <a:lnTo>
                    <a:pt x="126559" y="1675105"/>
                  </a:lnTo>
                  <a:lnTo>
                    <a:pt x="146875" y="1718357"/>
                  </a:lnTo>
                  <a:lnTo>
                    <a:pt x="168420" y="1759142"/>
                  </a:lnTo>
                  <a:lnTo>
                    <a:pt x="191135" y="1797342"/>
                  </a:lnTo>
                  <a:lnTo>
                    <a:pt x="214960" y="1832840"/>
                  </a:lnTo>
                  <a:lnTo>
                    <a:pt x="239839" y="1865516"/>
                  </a:lnTo>
                  <a:lnTo>
                    <a:pt x="265710" y="1895254"/>
                  </a:lnTo>
                  <a:lnTo>
                    <a:pt x="320199" y="1945441"/>
                  </a:lnTo>
                  <a:lnTo>
                    <a:pt x="377956" y="1982458"/>
                  </a:lnTo>
                  <a:lnTo>
                    <a:pt x="438512" y="2005360"/>
                  </a:lnTo>
                  <a:lnTo>
                    <a:pt x="501395" y="2013204"/>
                  </a:lnTo>
                  <a:lnTo>
                    <a:pt x="1002791" y="2013204"/>
                  </a:lnTo>
                  <a:lnTo>
                    <a:pt x="10027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275" y="1082039"/>
              <a:ext cx="10181844" cy="5506212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65353"/>
            <a:ext cx="86398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Types</a:t>
            </a:r>
            <a:r>
              <a:rPr dirty="0" spc="-20"/>
              <a:t> </a:t>
            </a:r>
            <a:r>
              <a:rPr dirty="0" spc="-30"/>
              <a:t>of</a:t>
            </a:r>
            <a:r>
              <a:rPr dirty="0" spc="-15"/>
              <a:t> </a:t>
            </a:r>
            <a:r>
              <a:rPr dirty="0" spc="-10"/>
              <a:t>Corpus</a:t>
            </a:r>
            <a:r>
              <a:rPr dirty="0" spc="10"/>
              <a:t> </a:t>
            </a:r>
            <a:r>
              <a:rPr dirty="0"/>
              <a:t>/</a:t>
            </a:r>
            <a:r>
              <a:rPr dirty="0" spc="-15"/>
              <a:t> </a:t>
            </a:r>
            <a:r>
              <a:rPr dirty="0" spc="-5"/>
              <a:t>Dataset</a:t>
            </a:r>
            <a:r>
              <a:rPr dirty="0" spc="15"/>
              <a:t> </a:t>
            </a:r>
            <a:r>
              <a:rPr dirty="0"/>
              <a:t>–</a:t>
            </a:r>
            <a:r>
              <a:rPr dirty="0" spc="-20"/>
              <a:t> </a:t>
            </a:r>
            <a:r>
              <a:rPr dirty="0" spc="-5"/>
              <a:t>NLP</a:t>
            </a:r>
            <a:r>
              <a:rPr dirty="0" spc="-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940308" y="813816"/>
            <a:ext cx="8717915" cy="60325"/>
          </a:xfrm>
          <a:custGeom>
            <a:avLst/>
            <a:gdLst/>
            <a:ahLst/>
            <a:cxnLst/>
            <a:rect l="l" t="t" r="r" b="b"/>
            <a:pathLst>
              <a:path w="8717915" h="60325">
                <a:moveTo>
                  <a:pt x="0" y="0"/>
                </a:moveTo>
                <a:lnTo>
                  <a:pt x="8717788" y="59817"/>
                </a:lnTo>
              </a:path>
            </a:pathLst>
          </a:custGeom>
          <a:ln w="57149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611123" y="1203960"/>
            <a:ext cx="11132820" cy="5486400"/>
            <a:chOff x="611123" y="1203960"/>
            <a:chExt cx="11132820" cy="5486400"/>
          </a:xfrm>
        </p:grpSpPr>
        <p:sp>
          <p:nvSpPr>
            <p:cNvPr id="6" name="object 6"/>
            <p:cNvSpPr/>
            <p:nvPr/>
          </p:nvSpPr>
          <p:spPr>
            <a:xfrm>
              <a:off x="891539" y="1424940"/>
              <a:ext cx="10235565" cy="1998345"/>
            </a:xfrm>
            <a:custGeom>
              <a:avLst/>
              <a:gdLst/>
              <a:ahLst/>
              <a:cxnLst/>
              <a:rect l="l" t="t" r="r" b="b"/>
              <a:pathLst>
                <a:path w="10235565" h="1998345">
                  <a:moveTo>
                    <a:pt x="10235184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235184" y="1997964"/>
                  </a:lnTo>
                  <a:lnTo>
                    <a:pt x="102351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11123" y="1424940"/>
              <a:ext cx="2639695" cy="1987550"/>
            </a:xfrm>
            <a:custGeom>
              <a:avLst/>
              <a:gdLst/>
              <a:ahLst/>
              <a:cxnLst/>
              <a:rect l="l" t="t" r="r" b="b"/>
              <a:pathLst>
                <a:path w="2639695" h="1987550">
                  <a:moveTo>
                    <a:pt x="2308352" y="0"/>
                  </a:moveTo>
                  <a:lnTo>
                    <a:pt x="331216" y="0"/>
                  </a:lnTo>
                  <a:lnTo>
                    <a:pt x="282273" y="3592"/>
                  </a:lnTo>
                  <a:lnTo>
                    <a:pt x="235559" y="14027"/>
                  </a:lnTo>
                  <a:lnTo>
                    <a:pt x="191586" y="30791"/>
                  </a:lnTo>
                  <a:lnTo>
                    <a:pt x="150868" y="53372"/>
                  </a:lnTo>
                  <a:lnTo>
                    <a:pt x="113916" y="81257"/>
                  </a:lnTo>
                  <a:lnTo>
                    <a:pt x="81244" y="113932"/>
                  </a:lnTo>
                  <a:lnTo>
                    <a:pt x="53362" y="150885"/>
                  </a:lnTo>
                  <a:lnTo>
                    <a:pt x="30785" y="191603"/>
                  </a:lnTo>
                  <a:lnTo>
                    <a:pt x="14023" y="235573"/>
                  </a:lnTo>
                  <a:lnTo>
                    <a:pt x="3591" y="282281"/>
                  </a:lnTo>
                  <a:lnTo>
                    <a:pt x="0" y="331215"/>
                  </a:lnTo>
                  <a:lnTo>
                    <a:pt x="0" y="1656080"/>
                  </a:lnTo>
                  <a:lnTo>
                    <a:pt x="3591" y="1705014"/>
                  </a:lnTo>
                  <a:lnTo>
                    <a:pt x="14023" y="1751722"/>
                  </a:lnTo>
                  <a:lnTo>
                    <a:pt x="30785" y="1795692"/>
                  </a:lnTo>
                  <a:lnTo>
                    <a:pt x="53362" y="1836410"/>
                  </a:lnTo>
                  <a:lnTo>
                    <a:pt x="81244" y="1873363"/>
                  </a:lnTo>
                  <a:lnTo>
                    <a:pt x="113916" y="1906038"/>
                  </a:lnTo>
                  <a:lnTo>
                    <a:pt x="150868" y="1933923"/>
                  </a:lnTo>
                  <a:lnTo>
                    <a:pt x="191586" y="1956504"/>
                  </a:lnTo>
                  <a:lnTo>
                    <a:pt x="235559" y="1973268"/>
                  </a:lnTo>
                  <a:lnTo>
                    <a:pt x="282273" y="1983703"/>
                  </a:lnTo>
                  <a:lnTo>
                    <a:pt x="331216" y="1987296"/>
                  </a:lnTo>
                  <a:lnTo>
                    <a:pt x="2308352" y="1987296"/>
                  </a:lnTo>
                  <a:lnTo>
                    <a:pt x="2357286" y="1983703"/>
                  </a:lnTo>
                  <a:lnTo>
                    <a:pt x="2403994" y="1973268"/>
                  </a:lnTo>
                  <a:lnTo>
                    <a:pt x="2447964" y="1956504"/>
                  </a:lnTo>
                  <a:lnTo>
                    <a:pt x="2488682" y="1933923"/>
                  </a:lnTo>
                  <a:lnTo>
                    <a:pt x="2525635" y="1906038"/>
                  </a:lnTo>
                  <a:lnTo>
                    <a:pt x="2558310" y="1873363"/>
                  </a:lnTo>
                  <a:lnTo>
                    <a:pt x="2586195" y="1836410"/>
                  </a:lnTo>
                  <a:lnTo>
                    <a:pt x="2608776" y="1795692"/>
                  </a:lnTo>
                  <a:lnTo>
                    <a:pt x="2625540" y="1751722"/>
                  </a:lnTo>
                  <a:lnTo>
                    <a:pt x="2635975" y="1705014"/>
                  </a:lnTo>
                  <a:lnTo>
                    <a:pt x="2639568" y="1656080"/>
                  </a:lnTo>
                  <a:lnTo>
                    <a:pt x="2639568" y="331215"/>
                  </a:lnTo>
                  <a:lnTo>
                    <a:pt x="2635975" y="282281"/>
                  </a:lnTo>
                  <a:lnTo>
                    <a:pt x="2625540" y="235573"/>
                  </a:lnTo>
                  <a:lnTo>
                    <a:pt x="2608776" y="191603"/>
                  </a:lnTo>
                  <a:lnTo>
                    <a:pt x="2586195" y="150885"/>
                  </a:lnTo>
                  <a:lnTo>
                    <a:pt x="2558310" y="113932"/>
                  </a:lnTo>
                  <a:lnTo>
                    <a:pt x="2525635" y="81257"/>
                  </a:lnTo>
                  <a:lnTo>
                    <a:pt x="2488682" y="53372"/>
                  </a:lnTo>
                  <a:lnTo>
                    <a:pt x="2447964" y="30791"/>
                  </a:lnTo>
                  <a:lnTo>
                    <a:pt x="2403994" y="14027"/>
                  </a:lnTo>
                  <a:lnTo>
                    <a:pt x="2357286" y="3592"/>
                  </a:lnTo>
                  <a:lnTo>
                    <a:pt x="2308352" y="0"/>
                  </a:lnTo>
                  <a:close/>
                </a:path>
              </a:pathLst>
            </a:custGeom>
            <a:solidFill>
              <a:srgbClr val="484A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0016" y="1417319"/>
              <a:ext cx="10177780" cy="4422775"/>
            </a:xfrm>
            <a:custGeom>
              <a:avLst/>
              <a:gdLst/>
              <a:ahLst/>
              <a:cxnLst/>
              <a:rect l="l" t="t" r="r" b="b"/>
              <a:pathLst>
                <a:path w="10177780" h="4422775">
                  <a:moveTo>
                    <a:pt x="2548128" y="0"/>
                  </a:moveTo>
                  <a:lnTo>
                    <a:pt x="2043684" y="0"/>
                  </a:lnTo>
                  <a:lnTo>
                    <a:pt x="2011768" y="1981"/>
                  </a:lnTo>
                  <a:lnTo>
                    <a:pt x="1949602" y="17475"/>
                  </a:lnTo>
                  <a:lnTo>
                    <a:pt x="1890014" y="47548"/>
                  </a:lnTo>
                  <a:lnTo>
                    <a:pt x="1833486" y="91274"/>
                  </a:lnTo>
                  <a:lnTo>
                    <a:pt x="1780489" y="147688"/>
                  </a:lnTo>
                  <a:lnTo>
                    <a:pt x="1755457" y="180365"/>
                  </a:lnTo>
                  <a:lnTo>
                    <a:pt x="1731492" y="215861"/>
                  </a:lnTo>
                  <a:lnTo>
                    <a:pt x="1708645" y="254063"/>
                  </a:lnTo>
                  <a:lnTo>
                    <a:pt x="1686966" y="294855"/>
                  </a:lnTo>
                  <a:lnTo>
                    <a:pt x="1666532" y="338099"/>
                  </a:lnTo>
                  <a:lnTo>
                    <a:pt x="1647393" y="383705"/>
                  </a:lnTo>
                  <a:lnTo>
                    <a:pt x="1629600" y="431533"/>
                  </a:lnTo>
                  <a:lnTo>
                    <a:pt x="1613230" y="481482"/>
                  </a:lnTo>
                  <a:lnTo>
                    <a:pt x="1598333" y="533425"/>
                  </a:lnTo>
                  <a:lnTo>
                    <a:pt x="1584960" y="587235"/>
                  </a:lnTo>
                  <a:lnTo>
                    <a:pt x="1573187" y="642810"/>
                  </a:lnTo>
                  <a:lnTo>
                    <a:pt x="1563052" y="700036"/>
                  </a:lnTo>
                  <a:lnTo>
                    <a:pt x="1554632" y="758774"/>
                  </a:lnTo>
                  <a:lnTo>
                    <a:pt x="1547990" y="818921"/>
                  </a:lnTo>
                  <a:lnTo>
                    <a:pt x="1543164" y="880351"/>
                  </a:lnTo>
                  <a:lnTo>
                    <a:pt x="1540230" y="942949"/>
                  </a:lnTo>
                  <a:lnTo>
                    <a:pt x="1539240" y="1006602"/>
                  </a:lnTo>
                  <a:lnTo>
                    <a:pt x="1540230" y="1070267"/>
                  </a:lnTo>
                  <a:lnTo>
                    <a:pt x="1543164" y="1132865"/>
                  </a:lnTo>
                  <a:lnTo>
                    <a:pt x="1547990" y="1194295"/>
                  </a:lnTo>
                  <a:lnTo>
                    <a:pt x="1554632" y="1254442"/>
                  </a:lnTo>
                  <a:lnTo>
                    <a:pt x="1563052" y="1313180"/>
                  </a:lnTo>
                  <a:lnTo>
                    <a:pt x="1573187" y="1370406"/>
                  </a:lnTo>
                  <a:lnTo>
                    <a:pt x="1584960" y="1425981"/>
                  </a:lnTo>
                  <a:lnTo>
                    <a:pt x="1598333" y="1479791"/>
                  </a:lnTo>
                  <a:lnTo>
                    <a:pt x="1613230" y="1531734"/>
                  </a:lnTo>
                  <a:lnTo>
                    <a:pt x="1629600" y="1581683"/>
                  </a:lnTo>
                  <a:lnTo>
                    <a:pt x="1647393" y="1629511"/>
                  </a:lnTo>
                  <a:lnTo>
                    <a:pt x="1666532" y="1675117"/>
                  </a:lnTo>
                  <a:lnTo>
                    <a:pt x="1686966" y="1718360"/>
                  </a:lnTo>
                  <a:lnTo>
                    <a:pt x="1708645" y="1759153"/>
                  </a:lnTo>
                  <a:lnTo>
                    <a:pt x="1731492" y="1797354"/>
                  </a:lnTo>
                  <a:lnTo>
                    <a:pt x="1755457" y="1832851"/>
                  </a:lnTo>
                  <a:lnTo>
                    <a:pt x="1780489" y="1865528"/>
                  </a:lnTo>
                  <a:lnTo>
                    <a:pt x="1806511" y="1895259"/>
                  </a:lnTo>
                  <a:lnTo>
                    <a:pt x="1861337" y="1945449"/>
                  </a:lnTo>
                  <a:lnTo>
                    <a:pt x="1919452" y="1982470"/>
                  </a:lnTo>
                  <a:lnTo>
                    <a:pt x="1980387" y="2005368"/>
                  </a:lnTo>
                  <a:lnTo>
                    <a:pt x="2043684" y="2013204"/>
                  </a:lnTo>
                  <a:lnTo>
                    <a:pt x="2548128" y="2013204"/>
                  </a:lnTo>
                  <a:lnTo>
                    <a:pt x="2548128" y="0"/>
                  </a:lnTo>
                  <a:close/>
                </a:path>
                <a:path w="10177780" h="4422775">
                  <a:moveTo>
                    <a:pt x="10177272" y="2424684"/>
                  </a:moveTo>
                  <a:lnTo>
                    <a:pt x="0" y="2424684"/>
                  </a:lnTo>
                  <a:lnTo>
                    <a:pt x="0" y="4422648"/>
                  </a:lnTo>
                  <a:lnTo>
                    <a:pt x="10177272" y="4422648"/>
                  </a:lnTo>
                  <a:lnTo>
                    <a:pt x="10177272" y="24246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11123" y="3842004"/>
              <a:ext cx="2624455" cy="1988820"/>
            </a:xfrm>
            <a:custGeom>
              <a:avLst/>
              <a:gdLst/>
              <a:ahLst/>
              <a:cxnLst/>
              <a:rect l="l" t="t" r="r" b="b"/>
              <a:pathLst>
                <a:path w="2624455" h="1988820">
                  <a:moveTo>
                    <a:pt x="2292858" y="0"/>
                  </a:moveTo>
                  <a:lnTo>
                    <a:pt x="331482" y="0"/>
                  </a:lnTo>
                  <a:lnTo>
                    <a:pt x="282499" y="3595"/>
                  </a:lnTo>
                  <a:lnTo>
                    <a:pt x="235746" y="14038"/>
                  </a:lnTo>
                  <a:lnTo>
                    <a:pt x="191738" y="30817"/>
                  </a:lnTo>
                  <a:lnTo>
                    <a:pt x="150987" y="53416"/>
                  </a:lnTo>
                  <a:lnTo>
                    <a:pt x="114006" y="81323"/>
                  </a:lnTo>
                  <a:lnTo>
                    <a:pt x="81307" y="114025"/>
                  </a:lnTo>
                  <a:lnTo>
                    <a:pt x="53404" y="151007"/>
                  </a:lnTo>
                  <a:lnTo>
                    <a:pt x="30809" y="191756"/>
                  </a:lnTo>
                  <a:lnTo>
                    <a:pt x="14034" y="235758"/>
                  </a:lnTo>
                  <a:lnTo>
                    <a:pt x="3594" y="282501"/>
                  </a:lnTo>
                  <a:lnTo>
                    <a:pt x="0" y="331470"/>
                  </a:lnTo>
                  <a:lnTo>
                    <a:pt x="0" y="1657350"/>
                  </a:lnTo>
                  <a:lnTo>
                    <a:pt x="3594" y="1706330"/>
                  </a:lnTo>
                  <a:lnTo>
                    <a:pt x="14034" y="1753079"/>
                  </a:lnTo>
                  <a:lnTo>
                    <a:pt x="30809" y="1797085"/>
                  </a:lnTo>
                  <a:lnTo>
                    <a:pt x="53404" y="1837835"/>
                  </a:lnTo>
                  <a:lnTo>
                    <a:pt x="81307" y="1874815"/>
                  </a:lnTo>
                  <a:lnTo>
                    <a:pt x="114006" y="1907513"/>
                  </a:lnTo>
                  <a:lnTo>
                    <a:pt x="150987" y="1935416"/>
                  </a:lnTo>
                  <a:lnTo>
                    <a:pt x="191738" y="1958011"/>
                  </a:lnTo>
                  <a:lnTo>
                    <a:pt x="235746" y="1974785"/>
                  </a:lnTo>
                  <a:lnTo>
                    <a:pt x="282499" y="1985225"/>
                  </a:lnTo>
                  <a:lnTo>
                    <a:pt x="331482" y="1988820"/>
                  </a:lnTo>
                  <a:lnTo>
                    <a:pt x="2292858" y="1988820"/>
                  </a:lnTo>
                  <a:lnTo>
                    <a:pt x="2341826" y="1985225"/>
                  </a:lnTo>
                  <a:lnTo>
                    <a:pt x="2388569" y="1974785"/>
                  </a:lnTo>
                  <a:lnTo>
                    <a:pt x="2432571" y="1958011"/>
                  </a:lnTo>
                  <a:lnTo>
                    <a:pt x="2473320" y="1935416"/>
                  </a:lnTo>
                  <a:lnTo>
                    <a:pt x="2510302" y="1907513"/>
                  </a:lnTo>
                  <a:lnTo>
                    <a:pt x="2543004" y="1874815"/>
                  </a:lnTo>
                  <a:lnTo>
                    <a:pt x="2570911" y="1837835"/>
                  </a:lnTo>
                  <a:lnTo>
                    <a:pt x="2593510" y="1797085"/>
                  </a:lnTo>
                  <a:lnTo>
                    <a:pt x="2610289" y="1753079"/>
                  </a:lnTo>
                  <a:lnTo>
                    <a:pt x="2620732" y="1706330"/>
                  </a:lnTo>
                  <a:lnTo>
                    <a:pt x="2624328" y="1657350"/>
                  </a:lnTo>
                  <a:lnTo>
                    <a:pt x="2624328" y="331470"/>
                  </a:lnTo>
                  <a:lnTo>
                    <a:pt x="2620732" y="282501"/>
                  </a:lnTo>
                  <a:lnTo>
                    <a:pt x="2610289" y="235758"/>
                  </a:lnTo>
                  <a:lnTo>
                    <a:pt x="2593510" y="191756"/>
                  </a:lnTo>
                  <a:lnTo>
                    <a:pt x="2570911" y="151007"/>
                  </a:lnTo>
                  <a:lnTo>
                    <a:pt x="2543004" y="114025"/>
                  </a:lnTo>
                  <a:lnTo>
                    <a:pt x="2510302" y="81323"/>
                  </a:lnTo>
                  <a:lnTo>
                    <a:pt x="2473320" y="53416"/>
                  </a:lnTo>
                  <a:lnTo>
                    <a:pt x="2432571" y="30817"/>
                  </a:lnTo>
                  <a:lnTo>
                    <a:pt x="2388569" y="14038"/>
                  </a:lnTo>
                  <a:lnTo>
                    <a:pt x="2341826" y="3595"/>
                  </a:lnTo>
                  <a:lnTo>
                    <a:pt x="2292858" y="0"/>
                  </a:lnTo>
                  <a:close/>
                </a:path>
              </a:pathLst>
            </a:custGeom>
            <a:solidFill>
              <a:srgbClr val="4B28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18588" y="3834383"/>
              <a:ext cx="1003300" cy="2013585"/>
            </a:xfrm>
            <a:custGeom>
              <a:avLst/>
              <a:gdLst/>
              <a:ahLst/>
              <a:cxnLst/>
              <a:rect l="l" t="t" r="r" b="b"/>
              <a:pathLst>
                <a:path w="1003300" h="2013585">
                  <a:moveTo>
                    <a:pt x="1002791" y="0"/>
                  </a:moveTo>
                  <a:lnTo>
                    <a:pt x="501395" y="0"/>
                  </a:lnTo>
                  <a:lnTo>
                    <a:pt x="469692" y="1980"/>
                  </a:lnTo>
                  <a:lnTo>
                    <a:pt x="407914" y="17471"/>
                  </a:lnTo>
                  <a:lnTo>
                    <a:pt x="348699" y="47548"/>
                  </a:lnTo>
                  <a:lnTo>
                    <a:pt x="292517" y="91268"/>
                  </a:lnTo>
                  <a:lnTo>
                    <a:pt x="239839" y="147687"/>
                  </a:lnTo>
                  <a:lnTo>
                    <a:pt x="214960" y="180363"/>
                  </a:lnTo>
                  <a:lnTo>
                    <a:pt x="191135" y="215861"/>
                  </a:lnTo>
                  <a:lnTo>
                    <a:pt x="168420" y="254061"/>
                  </a:lnTo>
                  <a:lnTo>
                    <a:pt x="146875" y="294846"/>
                  </a:lnTo>
                  <a:lnTo>
                    <a:pt x="126559" y="338098"/>
                  </a:lnTo>
                  <a:lnTo>
                    <a:pt x="107530" y="383699"/>
                  </a:lnTo>
                  <a:lnTo>
                    <a:pt x="89848" y="431531"/>
                  </a:lnTo>
                  <a:lnTo>
                    <a:pt x="73570" y="481476"/>
                  </a:lnTo>
                  <a:lnTo>
                    <a:pt x="58756" y="533416"/>
                  </a:lnTo>
                  <a:lnTo>
                    <a:pt x="45465" y="587233"/>
                  </a:lnTo>
                  <a:lnTo>
                    <a:pt x="33756" y="642809"/>
                  </a:lnTo>
                  <a:lnTo>
                    <a:pt x="23686" y="700026"/>
                  </a:lnTo>
                  <a:lnTo>
                    <a:pt x="15316" y="758767"/>
                  </a:lnTo>
                  <a:lnTo>
                    <a:pt x="8703" y="818913"/>
                  </a:lnTo>
                  <a:lnTo>
                    <a:pt x="3907" y="880346"/>
                  </a:lnTo>
                  <a:lnTo>
                    <a:pt x="986" y="942948"/>
                  </a:lnTo>
                  <a:lnTo>
                    <a:pt x="0" y="1006602"/>
                  </a:lnTo>
                  <a:lnTo>
                    <a:pt x="986" y="1070255"/>
                  </a:lnTo>
                  <a:lnTo>
                    <a:pt x="3907" y="1132857"/>
                  </a:lnTo>
                  <a:lnTo>
                    <a:pt x="8703" y="1194290"/>
                  </a:lnTo>
                  <a:lnTo>
                    <a:pt x="15316" y="1254436"/>
                  </a:lnTo>
                  <a:lnTo>
                    <a:pt x="23686" y="1313177"/>
                  </a:lnTo>
                  <a:lnTo>
                    <a:pt x="33756" y="1370394"/>
                  </a:lnTo>
                  <a:lnTo>
                    <a:pt x="45465" y="1425970"/>
                  </a:lnTo>
                  <a:lnTo>
                    <a:pt x="58756" y="1479787"/>
                  </a:lnTo>
                  <a:lnTo>
                    <a:pt x="73570" y="1531727"/>
                  </a:lnTo>
                  <a:lnTo>
                    <a:pt x="89848" y="1581672"/>
                  </a:lnTo>
                  <a:lnTo>
                    <a:pt x="107530" y="1629504"/>
                  </a:lnTo>
                  <a:lnTo>
                    <a:pt x="126559" y="1675105"/>
                  </a:lnTo>
                  <a:lnTo>
                    <a:pt x="146875" y="1718357"/>
                  </a:lnTo>
                  <a:lnTo>
                    <a:pt x="168420" y="1759142"/>
                  </a:lnTo>
                  <a:lnTo>
                    <a:pt x="191135" y="1797342"/>
                  </a:lnTo>
                  <a:lnTo>
                    <a:pt x="214960" y="1832840"/>
                  </a:lnTo>
                  <a:lnTo>
                    <a:pt x="239839" y="1865516"/>
                  </a:lnTo>
                  <a:lnTo>
                    <a:pt x="265710" y="1895254"/>
                  </a:lnTo>
                  <a:lnTo>
                    <a:pt x="320199" y="1945441"/>
                  </a:lnTo>
                  <a:lnTo>
                    <a:pt x="377956" y="1982458"/>
                  </a:lnTo>
                  <a:lnTo>
                    <a:pt x="438512" y="2005360"/>
                  </a:lnTo>
                  <a:lnTo>
                    <a:pt x="501395" y="2013204"/>
                  </a:lnTo>
                  <a:lnTo>
                    <a:pt x="1002791" y="2013204"/>
                  </a:lnTo>
                  <a:lnTo>
                    <a:pt x="10027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61999" y="6252972"/>
              <a:ext cx="3703320" cy="437515"/>
            </a:xfrm>
            <a:custGeom>
              <a:avLst/>
              <a:gdLst/>
              <a:ahLst/>
              <a:cxnLst/>
              <a:rect l="l" t="t" r="r" b="b"/>
              <a:pathLst>
                <a:path w="3703320" h="437515">
                  <a:moveTo>
                    <a:pt x="3703320" y="0"/>
                  </a:moveTo>
                  <a:lnTo>
                    <a:pt x="0" y="0"/>
                  </a:lnTo>
                  <a:lnTo>
                    <a:pt x="0" y="437387"/>
                  </a:lnTo>
                  <a:lnTo>
                    <a:pt x="3703320" y="437387"/>
                  </a:lnTo>
                  <a:lnTo>
                    <a:pt x="37033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999" y="1203960"/>
              <a:ext cx="10981944" cy="5020056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65353"/>
            <a:ext cx="86398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Types</a:t>
            </a:r>
            <a:r>
              <a:rPr dirty="0" spc="-20"/>
              <a:t> </a:t>
            </a:r>
            <a:r>
              <a:rPr dirty="0" spc="-30"/>
              <a:t>of</a:t>
            </a:r>
            <a:r>
              <a:rPr dirty="0" spc="-15"/>
              <a:t> </a:t>
            </a:r>
            <a:r>
              <a:rPr dirty="0" spc="-10"/>
              <a:t>Corpus</a:t>
            </a:r>
            <a:r>
              <a:rPr dirty="0" spc="10"/>
              <a:t> </a:t>
            </a:r>
            <a:r>
              <a:rPr dirty="0"/>
              <a:t>/</a:t>
            </a:r>
            <a:r>
              <a:rPr dirty="0" spc="-15"/>
              <a:t> </a:t>
            </a:r>
            <a:r>
              <a:rPr dirty="0" spc="-5"/>
              <a:t>Dataset</a:t>
            </a:r>
            <a:r>
              <a:rPr dirty="0" spc="15"/>
              <a:t> </a:t>
            </a:r>
            <a:r>
              <a:rPr dirty="0"/>
              <a:t>–</a:t>
            </a:r>
            <a:r>
              <a:rPr dirty="0" spc="-20"/>
              <a:t> </a:t>
            </a:r>
            <a:r>
              <a:rPr dirty="0" spc="-5"/>
              <a:t>NLP</a:t>
            </a:r>
            <a:r>
              <a:rPr dirty="0" spc="-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940308" y="813816"/>
            <a:ext cx="8717915" cy="60325"/>
          </a:xfrm>
          <a:custGeom>
            <a:avLst/>
            <a:gdLst/>
            <a:ahLst/>
            <a:cxnLst/>
            <a:rect l="l" t="t" r="r" b="b"/>
            <a:pathLst>
              <a:path w="8717915" h="60325">
                <a:moveTo>
                  <a:pt x="0" y="0"/>
                </a:moveTo>
                <a:lnTo>
                  <a:pt x="8717788" y="59817"/>
                </a:lnTo>
              </a:path>
            </a:pathLst>
          </a:custGeom>
          <a:ln w="57149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545591" y="1010411"/>
            <a:ext cx="11230610" cy="5680075"/>
            <a:chOff x="545591" y="1010411"/>
            <a:chExt cx="11230610" cy="5680075"/>
          </a:xfrm>
        </p:grpSpPr>
        <p:sp>
          <p:nvSpPr>
            <p:cNvPr id="6" name="object 6"/>
            <p:cNvSpPr/>
            <p:nvPr/>
          </p:nvSpPr>
          <p:spPr>
            <a:xfrm>
              <a:off x="891539" y="1424939"/>
              <a:ext cx="10235565" cy="1998345"/>
            </a:xfrm>
            <a:custGeom>
              <a:avLst/>
              <a:gdLst/>
              <a:ahLst/>
              <a:cxnLst/>
              <a:rect l="l" t="t" r="r" b="b"/>
              <a:pathLst>
                <a:path w="10235565" h="1998345">
                  <a:moveTo>
                    <a:pt x="10235184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235184" y="1997964"/>
                  </a:lnTo>
                  <a:lnTo>
                    <a:pt x="102351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11123" y="1424939"/>
              <a:ext cx="2639695" cy="1987550"/>
            </a:xfrm>
            <a:custGeom>
              <a:avLst/>
              <a:gdLst/>
              <a:ahLst/>
              <a:cxnLst/>
              <a:rect l="l" t="t" r="r" b="b"/>
              <a:pathLst>
                <a:path w="2639695" h="1987550">
                  <a:moveTo>
                    <a:pt x="2308352" y="0"/>
                  </a:moveTo>
                  <a:lnTo>
                    <a:pt x="331216" y="0"/>
                  </a:lnTo>
                  <a:lnTo>
                    <a:pt x="282273" y="3592"/>
                  </a:lnTo>
                  <a:lnTo>
                    <a:pt x="235559" y="14027"/>
                  </a:lnTo>
                  <a:lnTo>
                    <a:pt x="191586" y="30791"/>
                  </a:lnTo>
                  <a:lnTo>
                    <a:pt x="150868" y="53372"/>
                  </a:lnTo>
                  <a:lnTo>
                    <a:pt x="113916" y="81257"/>
                  </a:lnTo>
                  <a:lnTo>
                    <a:pt x="81244" y="113932"/>
                  </a:lnTo>
                  <a:lnTo>
                    <a:pt x="53362" y="150885"/>
                  </a:lnTo>
                  <a:lnTo>
                    <a:pt x="30785" y="191603"/>
                  </a:lnTo>
                  <a:lnTo>
                    <a:pt x="14023" y="235573"/>
                  </a:lnTo>
                  <a:lnTo>
                    <a:pt x="3591" y="282281"/>
                  </a:lnTo>
                  <a:lnTo>
                    <a:pt x="0" y="331215"/>
                  </a:lnTo>
                  <a:lnTo>
                    <a:pt x="0" y="1656080"/>
                  </a:lnTo>
                  <a:lnTo>
                    <a:pt x="3591" y="1705014"/>
                  </a:lnTo>
                  <a:lnTo>
                    <a:pt x="14023" y="1751722"/>
                  </a:lnTo>
                  <a:lnTo>
                    <a:pt x="30785" y="1795692"/>
                  </a:lnTo>
                  <a:lnTo>
                    <a:pt x="53362" y="1836410"/>
                  </a:lnTo>
                  <a:lnTo>
                    <a:pt x="81244" y="1873363"/>
                  </a:lnTo>
                  <a:lnTo>
                    <a:pt x="113916" y="1906038"/>
                  </a:lnTo>
                  <a:lnTo>
                    <a:pt x="150868" y="1933923"/>
                  </a:lnTo>
                  <a:lnTo>
                    <a:pt x="191586" y="1956504"/>
                  </a:lnTo>
                  <a:lnTo>
                    <a:pt x="235559" y="1973268"/>
                  </a:lnTo>
                  <a:lnTo>
                    <a:pt x="282273" y="1983703"/>
                  </a:lnTo>
                  <a:lnTo>
                    <a:pt x="331216" y="1987296"/>
                  </a:lnTo>
                  <a:lnTo>
                    <a:pt x="2308352" y="1987296"/>
                  </a:lnTo>
                  <a:lnTo>
                    <a:pt x="2357286" y="1983703"/>
                  </a:lnTo>
                  <a:lnTo>
                    <a:pt x="2403994" y="1973268"/>
                  </a:lnTo>
                  <a:lnTo>
                    <a:pt x="2447964" y="1956504"/>
                  </a:lnTo>
                  <a:lnTo>
                    <a:pt x="2488682" y="1933923"/>
                  </a:lnTo>
                  <a:lnTo>
                    <a:pt x="2525635" y="1906038"/>
                  </a:lnTo>
                  <a:lnTo>
                    <a:pt x="2558310" y="1873363"/>
                  </a:lnTo>
                  <a:lnTo>
                    <a:pt x="2586195" y="1836410"/>
                  </a:lnTo>
                  <a:lnTo>
                    <a:pt x="2608776" y="1795692"/>
                  </a:lnTo>
                  <a:lnTo>
                    <a:pt x="2625540" y="1751722"/>
                  </a:lnTo>
                  <a:lnTo>
                    <a:pt x="2635975" y="1705014"/>
                  </a:lnTo>
                  <a:lnTo>
                    <a:pt x="2639568" y="1656080"/>
                  </a:lnTo>
                  <a:lnTo>
                    <a:pt x="2639568" y="331215"/>
                  </a:lnTo>
                  <a:lnTo>
                    <a:pt x="2635975" y="282281"/>
                  </a:lnTo>
                  <a:lnTo>
                    <a:pt x="2625540" y="235573"/>
                  </a:lnTo>
                  <a:lnTo>
                    <a:pt x="2608776" y="191603"/>
                  </a:lnTo>
                  <a:lnTo>
                    <a:pt x="2586195" y="150885"/>
                  </a:lnTo>
                  <a:lnTo>
                    <a:pt x="2558310" y="113932"/>
                  </a:lnTo>
                  <a:lnTo>
                    <a:pt x="2525635" y="81257"/>
                  </a:lnTo>
                  <a:lnTo>
                    <a:pt x="2488682" y="53372"/>
                  </a:lnTo>
                  <a:lnTo>
                    <a:pt x="2447964" y="30791"/>
                  </a:lnTo>
                  <a:lnTo>
                    <a:pt x="2403994" y="14027"/>
                  </a:lnTo>
                  <a:lnTo>
                    <a:pt x="2357286" y="3592"/>
                  </a:lnTo>
                  <a:lnTo>
                    <a:pt x="2308352" y="0"/>
                  </a:lnTo>
                  <a:close/>
                </a:path>
              </a:pathLst>
            </a:custGeom>
            <a:solidFill>
              <a:srgbClr val="484A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0016" y="1417319"/>
              <a:ext cx="10177780" cy="4422775"/>
            </a:xfrm>
            <a:custGeom>
              <a:avLst/>
              <a:gdLst/>
              <a:ahLst/>
              <a:cxnLst/>
              <a:rect l="l" t="t" r="r" b="b"/>
              <a:pathLst>
                <a:path w="10177780" h="4422775">
                  <a:moveTo>
                    <a:pt x="2548128" y="0"/>
                  </a:moveTo>
                  <a:lnTo>
                    <a:pt x="2043684" y="0"/>
                  </a:lnTo>
                  <a:lnTo>
                    <a:pt x="2011768" y="1981"/>
                  </a:lnTo>
                  <a:lnTo>
                    <a:pt x="1949602" y="17475"/>
                  </a:lnTo>
                  <a:lnTo>
                    <a:pt x="1890014" y="47548"/>
                  </a:lnTo>
                  <a:lnTo>
                    <a:pt x="1833486" y="91274"/>
                  </a:lnTo>
                  <a:lnTo>
                    <a:pt x="1780489" y="147688"/>
                  </a:lnTo>
                  <a:lnTo>
                    <a:pt x="1755457" y="180365"/>
                  </a:lnTo>
                  <a:lnTo>
                    <a:pt x="1731492" y="215861"/>
                  </a:lnTo>
                  <a:lnTo>
                    <a:pt x="1708645" y="254063"/>
                  </a:lnTo>
                  <a:lnTo>
                    <a:pt x="1686966" y="294855"/>
                  </a:lnTo>
                  <a:lnTo>
                    <a:pt x="1666532" y="338099"/>
                  </a:lnTo>
                  <a:lnTo>
                    <a:pt x="1647393" y="383705"/>
                  </a:lnTo>
                  <a:lnTo>
                    <a:pt x="1629600" y="431533"/>
                  </a:lnTo>
                  <a:lnTo>
                    <a:pt x="1613230" y="481482"/>
                  </a:lnTo>
                  <a:lnTo>
                    <a:pt x="1598333" y="533425"/>
                  </a:lnTo>
                  <a:lnTo>
                    <a:pt x="1584960" y="587235"/>
                  </a:lnTo>
                  <a:lnTo>
                    <a:pt x="1573187" y="642810"/>
                  </a:lnTo>
                  <a:lnTo>
                    <a:pt x="1563052" y="700036"/>
                  </a:lnTo>
                  <a:lnTo>
                    <a:pt x="1554632" y="758774"/>
                  </a:lnTo>
                  <a:lnTo>
                    <a:pt x="1547990" y="818921"/>
                  </a:lnTo>
                  <a:lnTo>
                    <a:pt x="1543164" y="880351"/>
                  </a:lnTo>
                  <a:lnTo>
                    <a:pt x="1540230" y="942949"/>
                  </a:lnTo>
                  <a:lnTo>
                    <a:pt x="1539240" y="1006602"/>
                  </a:lnTo>
                  <a:lnTo>
                    <a:pt x="1540230" y="1070267"/>
                  </a:lnTo>
                  <a:lnTo>
                    <a:pt x="1543164" y="1132865"/>
                  </a:lnTo>
                  <a:lnTo>
                    <a:pt x="1547990" y="1194295"/>
                  </a:lnTo>
                  <a:lnTo>
                    <a:pt x="1554632" y="1254442"/>
                  </a:lnTo>
                  <a:lnTo>
                    <a:pt x="1563052" y="1313180"/>
                  </a:lnTo>
                  <a:lnTo>
                    <a:pt x="1573187" y="1370406"/>
                  </a:lnTo>
                  <a:lnTo>
                    <a:pt x="1584960" y="1425981"/>
                  </a:lnTo>
                  <a:lnTo>
                    <a:pt x="1598333" y="1479791"/>
                  </a:lnTo>
                  <a:lnTo>
                    <a:pt x="1613230" y="1531734"/>
                  </a:lnTo>
                  <a:lnTo>
                    <a:pt x="1629600" y="1581683"/>
                  </a:lnTo>
                  <a:lnTo>
                    <a:pt x="1647393" y="1629511"/>
                  </a:lnTo>
                  <a:lnTo>
                    <a:pt x="1666532" y="1675117"/>
                  </a:lnTo>
                  <a:lnTo>
                    <a:pt x="1686966" y="1718360"/>
                  </a:lnTo>
                  <a:lnTo>
                    <a:pt x="1708645" y="1759153"/>
                  </a:lnTo>
                  <a:lnTo>
                    <a:pt x="1731492" y="1797354"/>
                  </a:lnTo>
                  <a:lnTo>
                    <a:pt x="1755457" y="1832851"/>
                  </a:lnTo>
                  <a:lnTo>
                    <a:pt x="1780489" y="1865528"/>
                  </a:lnTo>
                  <a:lnTo>
                    <a:pt x="1806511" y="1895259"/>
                  </a:lnTo>
                  <a:lnTo>
                    <a:pt x="1861337" y="1945449"/>
                  </a:lnTo>
                  <a:lnTo>
                    <a:pt x="1919452" y="1982470"/>
                  </a:lnTo>
                  <a:lnTo>
                    <a:pt x="1980387" y="2005368"/>
                  </a:lnTo>
                  <a:lnTo>
                    <a:pt x="2043684" y="2013204"/>
                  </a:lnTo>
                  <a:lnTo>
                    <a:pt x="2548128" y="2013204"/>
                  </a:lnTo>
                  <a:lnTo>
                    <a:pt x="2548128" y="0"/>
                  </a:lnTo>
                  <a:close/>
                </a:path>
                <a:path w="10177780" h="4422775">
                  <a:moveTo>
                    <a:pt x="10177272" y="2424684"/>
                  </a:moveTo>
                  <a:lnTo>
                    <a:pt x="0" y="2424684"/>
                  </a:lnTo>
                  <a:lnTo>
                    <a:pt x="0" y="4422648"/>
                  </a:lnTo>
                  <a:lnTo>
                    <a:pt x="10177272" y="4422648"/>
                  </a:lnTo>
                  <a:lnTo>
                    <a:pt x="10177272" y="24246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11123" y="3842004"/>
              <a:ext cx="2624455" cy="1988820"/>
            </a:xfrm>
            <a:custGeom>
              <a:avLst/>
              <a:gdLst/>
              <a:ahLst/>
              <a:cxnLst/>
              <a:rect l="l" t="t" r="r" b="b"/>
              <a:pathLst>
                <a:path w="2624455" h="1988820">
                  <a:moveTo>
                    <a:pt x="2292858" y="0"/>
                  </a:moveTo>
                  <a:lnTo>
                    <a:pt x="331482" y="0"/>
                  </a:lnTo>
                  <a:lnTo>
                    <a:pt x="282499" y="3595"/>
                  </a:lnTo>
                  <a:lnTo>
                    <a:pt x="235746" y="14038"/>
                  </a:lnTo>
                  <a:lnTo>
                    <a:pt x="191738" y="30817"/>
                  </a:lnTo>
                  <a:lnTo>
                    <a:pt x="150987" y="53416"/>
                  </a:lnTo>
                  <a:lnTo>
                    <a:pt x="114006" y="81323"/>
                  </a:lnTo>
                  <a:lnTo>
                    <a:pt x="81307" y="114025"/>
                  </a:lnTo>
                  <a:lnTo>
                    <a:pt x="53404" y="151007"/>
                  </a:lnTo>
                  <a:lnTo>
                    <a:pt x="30809" y="191756"/>
                  </a:lnTo>
                  <a:lnTo>
                    <a:pt x="14034" y="235758"/>
                  </a:lnTo>
                  <a:lnTo>
                    <a:pt x="3594" y="282501"/>
                  </a:lnTo>
                  <a:lnTo>
                    <a:pt x="0" y="331470"/>
                  </a:lnTo>
                  <a:lnTo>
                    <a:pt x="0" y="1657350"/>
                  </a:lnTo>
                  <a:lnTo>
                    <a:pt x="3594" y="1706330"/>
                  </a:lnTo>
                  <a:lnTo>
                    <a:pt x="14034" y="1753079"/>
                  </a:lnTo>
                  <a:lnTo>
                    <a:pt x="30809" y="1797085"/>
                  </a:lnTo>
                  <a:lnTo>
                    <a:pt x="53404" y="1837835"/>
                  </a:lnTo>
                  <a:lnTo>
                    <a:pt x="81307" y="1874815"/>
                  </a:lnTo>
                  <a:lnTo>
                    <a:pt x="114006" y="1907513"/>
                  </a:lnTo>
                  <a:lnTo>
                    <a:pt x="150987" y="1935416"/>
                  </a:lnTo>
                  <a:lnTo>
                    <a:pt x="191738" y="1958011"/>
                  </a:lnTo>
                  <a:lnTo>
                    <a:pt x="235746" y="1974785"/>
                  </a:lnTo>
                  <a:lnTo>
                    <a:pt x="282499" y="1985225"/>
                  </a:lnTo>
                  <a:lnTo>
                    <a:pt x="331482" y="1988820"/>
                  </a:lnTo>
                  <a:lnTo>
                    <a:pt x="2292858" y="1988820"/>
                  </a:lnTo>
                  <a:lnTo>
                    <a:pt x="2341826" y="1985225"/>
                  </a:lnTo>
                  <a:lnTo>
                    <a:pt x="2388569" y="1974785"/>
                  </a:lnTo>
                  <a:lnTo>
                    <a:pt x="2432571" y="1958011"/>
                  </a:lnTo>
                  <a:lnTo>
                    <a:pt x="2473320" y="1935416"/>
                  </a:lnTo>
                  <a:lnTo>
                    <a:pt x="2510302" y="1907513"/>
                  </a:lnTo>
                  <a:lnTo>
                    <a:pt x="2543004" y="1874815"/>
                  </a:lnTo>
                  <a:lnTo>
                    <a:pt x="2570911" y="1837835"/>
                  </a:lnTo>
                  <a:lnTo>
                    <a:pt x="2593510" y="1797085"/>
                  </a:lnTo>
                  <a:lnTo>
                    <a:pt x="2610289" y="1753079"/>
                  </a:lnTo>
                  <a:lnTo>
                    <a:pt x="2620732" y="1706330"/>
                  </a:lnTo>
                  <a:lnTo>
                    <a:pt x="2624328" y="1657350"/>
                  </a:lnTo>
                  <a:lnTo>
                    <a:pt x="2624328" y="331470"/>
                  </a:lnTo>
                  <a:lnTo>
                    <a:pt x="2620732" y="282501"/>
                  </a:lnTo>
                  <a:lnTo>
                    <a:pt x="2610289" y="235758"/>
                  </a:lnTo>
                  <a:lnTo>
                    <a:pt x="2593510" y="191756"/>
                  </a:lnTo>
                  <a:lnTo>
                    <a:pt x="2570911" y="151007"/>
                  </a:lnTo>
                  <a:lnTo>
                    <a:pt x="2543004" y="114025"/>
                  </a:lnTo>
                  <a:lnTo>
                    <a:pt x="2510302" y="81323"/>
                  </a:lnTo>
                  <a:lnTo>
                    <a:pt x="2473320" y="53416"/>
                  </a:lnTo>
                  <a:lnTo>
                    <a:pt x="2432571" y="30817"/>
                  </a:lnTo>
                  <a:lnTo>
                    <a:pt x="2388569" y="14038"/>
                  </a:lnTo>
                  <a:lnTo>
                    <a:pt x="2341826" y="3595"/>
                  </a:lnTo>
                  <a:lnTo>
                    <a:pt x="2292858" y="0"/>
                  </a:lnTo>
                  <a:close/>
                </a:path>
              </a:pathLst>
            </a:custGeom>
            <a:solidFill>
              <a:srgbClr val="4B28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18587" y="3834383"/>
              <a:ext cx="1003300" cy="2013585"/>
            </a:xfrm>
            <a:custGeom>
              <a:avLst/>
              <a:gdLst/>
              <a:ahLst/>
              <a:cxnLst/>
              <a:rect l="l" t="t" r="r" b="b"/>
              <a:pathLst>
                <a:path w="1003300" h="2013585">
                  <a:moveTo>
                    <a:pt x="1002791" y="0"/>
                  </a:moveTo>
                  <a:lnTo>
                    <a:pt x="501395" y="0"/>
                  </a:lnTo>
                  <a:lnTo>
                    <a:pt x="469692" y="1980"/>
                  </a:lnTo>
                  <a:lnTo>
                    <a:pt x="407914" y="17471"/>
                  </a:lnTo>
                  <a:lnTo>
                    <a:pt x="348699" y="47548"/>
                  </a:lnTo>
                  <a:lnTo>
                    <a:pt x="292517" y="91268"/>
                  </a:lnTo>
                  <a:lnTo>
                    <a:pt x="239839" y="147687"/>
                  </a:lnTo>
                  <a:lnTo>
                    <a:pt x="214960" y="180363"/>
                  </a:lnTo>
                  <a:lnTo>
                    <a:pt x="191135" y="215861"/>
                  </a:lnTo>
                  <a:lnTo>
                    <a:pt x="168420" y="254061"/>
                  </a:lnTo>
                  <a:lnTo>
                    <a:pt x="146875" y="294846"/>
                  </a:lnTo>
                  <a:lnTo>
                    <a:pt x="126559" y="338098"/>
                  </a:lnTo>
                  <a:lnTo>
                    <a:pt x="107530" y="383699"/>
                  </a:lnTo>
                  <a:lnTo>
                    <a:pt x="89848" y="431531"/>
                  </a:lnTo>
                  <a:lnTo>
                    <a:pt x="73570" y="481476"/>
                  </a:lnTo>
                  <a:lnTo>
                    <a:pt x="58756" y="533416"/>
                  </a:lnTo>
                  <a:lnTo>
                    <a:pt x="45465" y="587233"/>
                  </a:lnTo>
                  <a:lnTo>
                    <a:pt x="33756" y="642809"/>
                  </a:lnTo>
                  <a:lnTo>
                    <a:pt x="23686" y="700026"/>
                  </a:lnTo>
                  <a:lnTo>
                    <a:pt x="15316" y="758767"/>
                  </a:lnTo>
                  <a:lnTo>
                    <a:pt x="8703" y="818913"/>
                  </a:lnTo>
                  <a:lnTo>
                    <a:pt x="3907" y="880346"/>
                  </a:lnTo>
                  <a:lnTo>
                    <a:pt x="986" y="942948"/>
                  </a:lnTo>
                  <a:lnTo>
                    <a:pt x="0" y="1006602"/>
                  </a:lnTo>
                  <a:lnTo>
                    <a:pt x="986" y="1070255"/>
                  </a:lnTo>
                  <a:lnTo>
                    <a:pt x="3907" y="1132857"/>
                  </a:lnTo>
                  <a:lnTo>
                    <a:pt x="8703" y="1194290"/>
                  </a:lnTo>
                  <a:lnTo>
                    <a:pt x="15316" y="1254436"/>
                  </a:lnTo>
                  <a:lnTo>
                    <a:pt x="23686" y="1313177"/>
                  </a:lnTo>
                  <a:lnTo>
                    <a:pt x="33756" y="1370394"/>
                  </a:lnTo>
                  <a:lnTo>
                    <a:pt x="45465" y="1425970"/>
                  </a:lnTo>
                  <a:lnTo>
                    <a:pt x="58756" y="1479787"/>
                  </a:lnTo>
                  <a:lnTo>
                    <a:pt x="73570" y="1531727"/>
                  </a:lnTo>
                  <a:lnTo>
                    <a:pt x="89848" y="1581672"/>
                  </a:lnTo>
                  <a:lnTo>
                    <a:pt x="107530" y="1629504"/>
                  </a:lnTo>
                  <a:lnTo>
                    <a:pt x="126559" y="1675105"/>
                  </a:lnTo>
                  <a:lnTo>
                    <a:pt x="146875" y="1718357"/>
                  </a:lnTo>
                  <a:lnTo>
                    <a:pt x="168420" y="1759142"/>
                  </a:lnTo>
                  <a:lnTo>
                    <a:pt x="191135" y="1797342"/>
                  </a:lnTo>
                  <a:lnTo>
                    <a:pt x="214960" y="1832840"/>
                  </a:lnTo>
                  <a:lnTo>
                    <a:pt x="239839" y="1865516"/>
                  </a:lnTo>
                  <a:lnTo>
                    <a:pt x="265710" y="1895254"/>
                  </a:lnTo>
                  <a:lnTo>
                    <a:pt x="320199" y="1945441"/>
                  </a:lnTo>
                  <a:lnTo>
                    <a:pt x="377956" y="1982458"/>
                  </a:lnTo>
                  <a:lnTo>
                    <a:pt x="438512" y="2005360"/>
                  </a:lnTo>
                  <a:lnTo>
                    <a:pt x="501395" y="2013204"/>
                  </a:lnTo>
                  <a:lnTo>
                    <a:pt x="1002791" y="2013204"/>
                  </a:lnTo>
                  <a:lnTo>
                    <a:pt x="10027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62000" y="6252971"/>
              <a:ext cx="3703320" cy="437515"/>
            </a:xfrm>
            <a:custGeom>
              <a:avLst/>
              <a:gdLst/>
              <a:ahLst/>
              <a:cxnLst/>
              <a:rect l="l" t="t" r="r" b="b"/>
              <a:pathLst>
                <a:path w="3703320" h="437515">
                  <a:moveTo>
                    <a:pt x="3703320" y="0"/>
                  </a:moveTo>
                  <a:lnTo>
                    <a:pt x="0" y="0"/>
                  </a:lnTo>
                  <a:lnTo>
                    <a:pt x="0" y="437387"/>
                  </a:lnTo>
                  <a:lnTo>
                    <a:pt x="3703320" y="437387"/>
                  </a:lnTo>
                  <a:lnTo>
                    <a:pt x="37033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591" y="1010411"/>
              <a:ext cx="11230356" cy="5295900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65353"/>
            <a:ext cx="86398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Types</a:t>
            </a:r>
            <a:r>
              <a:rPr dirty="0" spc="-20"/>
              <a:t> </a:t>
            </a:r>
            <a:r>
              <a:rPr dirty="0" spc="-30"/>
              <a:t>of</a:t>
            </a:r>
            <a:r>
              <a:rPr dirty="0" spc="-15"/>
              <a:t> </a:t>
            </a:r>
            <a:r>
              <a:rPr dirty="0" spc="-10"/>
              <a:t>Corpus</a:t>
            </a:r>
            <a:r>
              <a:rPr dirty="0" spc="10"/>
              <a:t> </a:t>
            </a:r>
            <a:r>
              <a:rPr dirty="0"/>
              <a:t>/</a:t>
            </a:r>
            <a:r>
              <a:rPr dirty="0" spc="-15"/>
              <a:t> </a:t>
            </a:r>
            <a:r>
              <a:rPr dirty="0" spc="-5"/>
              <a:t>Dataset</a:t>
            </a:r>
            <a:r>
              <a:rPr dirty="0" spc="15"/>
              <a:t> </a:t>
            </a:r>
            <a:r>
              <a:rPr dirty="0"/>
              <a:t>–</a:t>
            </a:r>
            <a:r>
              <a:rPr dirty="0" spc="-20"/>
              <a:t> </a:t>
            </a:r>
            <a:r>
              <a:rPr dirty="0" spc="-5"/>
              <a:t>NLP</a:t>
            </a:r>
            <a:r>
              <a:rPr dirty="0" spc="-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940308" y="813816"/>
            <a:ext cx="8717915" cy="60325"/>
          </a:xfrm>
          <a:custGeom>
            <a:avLst/>
            <a:gdLst/>
            <a:ahLst/>
            <a:cxnLst/>
            <a:rect l="l" t="t" r="r" b="b"/>
            <a:pathLst>
              <a:path w="8717915" h="60325">
                <a:moveTo>
                  <a:pt x="0" y="0"/>
                </a:moveTo>
                <a:lnTo>
                  <a:pt x="8717788" y="59817"/>
                </a:lnTo>
              </a:path>
            </a:pathLst>
          </a:custGeom>
          <a:ln w="57149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359663" y="1417319"/>
            <a:ext cx="10956290" cy="4430395"/>
            <a:chOff x="359663" y="1417319"/>
            <a:chExt cx="10956290" cy="4430395"/>
          </a:xfrm>
        </p:grpSpPr>
        <p:sp>
          <p:nvSpPr>
            <p:cNvPr id="6" name="object 6"/>
            <p:cNvSpPr/>
            <p:nvPr/>
          </p:nvSpPr>
          <p:spPr>
            <a:xfrm>
              <a:off x="891540" y="1424939"/>
              <a:ext cx="10235565" cy="1998345"/>
            </a:xfrm>
            <a:custGeom>
              <a:avLst/>
              <a:gdLst/>
              <a:ahLst/>
              <a:cxnLst/>
              <a:rect l="l" t="t" r="r" b="b"/>
              <a:pathLst>
                <a:path w="10235565" h="1998345">
                  <a:moveTo>
                    <a:pt x="10235184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235184" y="1997964"/>
                  </a:lnTo>
                  <a:lnTo>
                    <a:pt x="102351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11123" y="1424939"/>
              <a:ext cx="2639695" cy="1987550"/>
            </a:xfrm>
            <a:custGeom>
              <a:avLst/>
              <a:gdLst/>
              <a:ahLst/>
              <a:cxnLst/>
              <a:rect l="l" t="t" r="r" b="b"/>
              <a:pathLst>
                <a:path w="2639695" h="1987550">
                  <a:moveTo>
                    <a:pt x="2308352" y="0"/>
                  </a:moveTo>
                  <a:lnTo>
                    <a:pt x="331216" y="0"/>
                  </a:lnTo>
                  <a:lnTo>
                    <a:pt x="282273" y="3592"/>
                  </a:lnTo>
                  <a:lnTo>
                    <a:pt x="235559" y="14027"/>
                  </a:lnTo>
                  <a:lnTo>
                    <a:pt x="191586" y="30791"/>
                  </a:lnTo>
                  <a:lnTo>
                    <a:pt x="150868" y="53372"/>
                  </a:lnTo>
                  <a:lnTo>
                    <a:pt x="113916" y="81257"/>
                  </a:lnTo>
                  <a:lnTo>
                    <a:pt x="81244" y="113932"/>
                  </a:lnTo>
                  <a:lnTo>
                    <a:pt x="53362" y="150885"/>
                  </a:lnTo>
                  <a:lnTo>
                    <a:pt x="30785" y="191603"/>
                  </a:lnTo>
                  <a:lnTo>
                    <a:pt x="14023" y="235573"/>
                  </a:lnTo>
                  <a:lnTo>
                    <a:pt x="3591" y="282281"/>
                  </a:lnTo>
                  <a:lnTo>
                    <a:pt x="0" y="331215"/>
                  </a:lnTo>
                  <a:lnTo>
                    <a:pt x="0" y="1656080"/>
                  </a:lnTo>
                  <a:lnTo>
                    <a:pt x="3591" y="1705014"/>
                  </a:lnTo>
                  <a:lnTo>
                    <a:pt x="14023" y="1751722"/>
                  </a:lnTo>
                  <a:lnTo>
                    <a:pt x="30785" y="1795692"/>
                  </a:lnTo>
                  <a:lnTo>
                    <a:pt x="53362" y="1836410"/>
                  </a:lnTo>
                  <a:lnTo>
                    <a:pt x="81244" y="1873363"/>
                  </a:lnTo>
                  <a:lnTo>
                    <a:pt x="113916" y="1906038"/>
                  </a:lnTo>
                  <a:lnTo>
                    <a:pt x="150868" y="1933923"/>
                  </a:lnTo>
                  <a:lnTo>
                    <a:pt x="191586" y="1956504"/>
                  </a:lnTo>
                  <a:lnTo>
                    <a:pt x="235559" y="1973268"/>
                  </a:lnTo>
                  <a:lnTo>
                    <a:pt x="282273" y="1983703"/>
                  </a:lnTo>
                  <a:lnTo>
                    <a:pt x="331216" y="1987296"/>
                  </a:lnTo>
                  <a:lnTo>
                    <a:pt x="2308352" y="1987296"/>
                  </a:lnTo>
                  <a:lnTo>
                    <a:pt x="2357286" y="1983703"/>
                  </a:lnTo>
                  <a:lnTo>
                    <a:pt x="2403994" y="1973268"/>
                  </a:lnTo>
                  <a:lnTo>
                    <a:pt x="2447964" y="1956504"/>
                  </a:lnTo>
                  <a:lnTo>
                    <a:pt x="2488682" y="1933923"/>
                  </a:lnTo>
                  <a:lnTo>
                    <a:pt x="2525635" y="1906038"/>
                  </a:lnTo>
                  <a:lnTo>
                    <a:pt x="2558310" y="1873363"/>
                  </a:lnTo>
                  <a:lnTo>
                    <a:pt x="2586195" y="1836410"/>
                  </a:lnTo>
                  <a:lnTo>
                    <a:pt x="2608776" y="1795692"/>
                  </a:lnTo>
                  <a:lnTo>
                    <a:pt x="2625540" y="1751722"/>
                  </a:lnTo>
                  <a:lnTo>
                    <a:pt x="2635975" y="1705014"/>
                  </a:lnTo>
                  <a:lnTo>
                    <a:pt x="2639568" y="1656080"/>
                  </a:lnTo>
                  <a:lnTo>
                    <a:pt x="2639568" y="331215"/>
                  </a:lnTo>
                  <a:lnTo>
                    <a:pt x="2635975" y="282281"/>
                  </a:lnTo>
                  <a:lnTo>
                    <a:pt x="2625540" y="235573"/>
                  </a:lnTo>
                  <a:lnTo>
                    <a:pt x="2608776" y="191603"/>
                  </a:lnTo>
                  <a:lnTo>
                    <a:pt x="2586195" y="150885"/>
                  </a:lnTo>
                  <a:lnTo>
                    <a:pt x="2558310" y="113932"/>
                  </a:lnTo>
                  <a:lnTo>
                    <a:pt x="2525635" y="81257"/>
                  </a:lnTo>
                  <a:lnTo>
                    <a:pt x="2488682" y="53372"/>
                  </a:lnTo>
                  <a:lnTo>
                    <a:pt x="2447964" y="30791"/>
                  </a:lnTo>
                  <a:lnTo>
                    <a:pt x="2403994" y="14027"/>
                  </a:lnTo>
                  <a:lnTo>
                    <a:pt x="2357286" y="3592"/>
                  </a:lnTo>
                  <a:lnTo>
                    <a:pt x="2308352" y="0"/>
                  </a:lnTo>
                  <a:close/>
                </a:path>
              </a:pathLst>
            </a:custGeom>
            <a:solidFill>
              <a:srgbClr val="484A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0016" y="1417319"/>
              <a:ext cx="10177780" cy="4422775"/>
            </a:xfrm>
            <a:custGeom>
              <a:avLst/>
              <a:gdLst/>
              <a:ahLst/>
              <a:cxnLst/>
              <a:rect l="l" t="t" r="r" b="b"/>
              <a:pathLst>
                <a:path w="10177780" h="4422775">
                  <a:moveTo>
                    <a:pt x="2548128" y="0"/>
                  </a:moveTo>
                  <a:lnTo>
                    <a:pt x="2043684" y="0"/>
                  </a:lnTo>
                  <a:lnTo>
                    <a:pt x="2011768" y="1981"/>
                  </a:lnTo>
                  <a:lnTo>
                    <a:pt x="1949602" y="17475"/>
                  </a:lnTo>
                  <a:lnTo>
                    <a:pt x="1890014" y="47548"/>
                  </a:lnTo>
                  <a:lnTo>
                    <a:pt x="1833486" y="91274"/>
                  </a:lnTo>
                  <a:lnTo>
                    <a:pt x="1780489" y="147688"/>
                  </a:lnTo>
                  <a:lnTo>
                    <a:pt x="1755457" y="180365"/>
                  </a:lnTo>
                  <a:lnTo>
                    <a:pt x="1731492" y="215861"/>
                  </a:lnTo>
                  <a:lnTo>
                    <a:pt x="1708645" y="254063"/>
                  </a:lnTo>
                  <a:lnTo>
                    <a:pt x="1686966" y="294855"/>
                  </a:lnTo>
                  <a:lnTo>
                    <a:pt x="1666532" y="338099"/>
                  </a:lnTo>
                  <a:lnTo>
                    <a:pt x="1647393" y="383705"/>
                  </a:lnTo>
                  <a:lnTo>
                    <a:pt x="1629600" y="431533"/>
                  </a:lnTo>
                  <a:lnTo>
                    <a:pt x="1613230" y="481482"/>
                  </a:lnTo>
                  <a:lnTo>
                    <a:pt x="1598333" y="533425"/>
                  </a:lnTo>
                  <a:lnTo>
                    <a:pt x="1584960" y="587235"/>
                  </a:lnTo>
                  <a:lnTo>
                    <a:pt x="1573187" y="642810"/>
                  </a:lnTo>
                  <a:lnTo>
                    <a:pt x="1563052" y="700036"/>
                  </a:lnTo>
                  <a:lnTo>
                    <a:pt x="1554632" y="758774"/>
                  </a:lnTo>
                  <a:lnTo>
                    <a:pt x="1547990" y="818921"/>
                  </a:lnTo>
                  <a:lnTo>
                    <a:pt x="1543164" y="880351"/>
                  </a:lnTo>
                  <a:lnTo>
                    <a:pt x="1540230" y="942949"/>
                  </a:lnTo>
                  <a:lnTo>
                    <a:pt x="1539240" y="1006602"/>
                  </a:lnTo>
                  <a:lnTo>
                    <a:pt x="1540230" y="1070267"/>
                  </a:lnTo>
                  <a:lnTo>
                    <a:pt x="1543164" y="1132865"/>
                  </a:lnTo>
                  <a:lnTo>
                    <a:pt x="1547990" y="1194295"/>
                  </a:lnTo>
                  <a:lnTo>
                    <a:pt x="1554632" y="1254442"/>
                  </a:lnTo>
                  <a:lnTo>
                    <a:pt x="1563052" y="1313180"/>
                  </a:lnTo>
                  <a:lnTo>
                    <a:pt x="1573187" y="1370406"/>
                  </a:lnTo>
                  <a:lnTo>
                    <a:pt x="1584960" y="1425981"/>
                  </a:lnTo>
                  <a:lnTo>
                    <a:pt x="1598333" y="1479791"/>
                  </a:lnTo>
                  <a:lnTo>
                    <a:pt x="1613230" y="1531734"/>
                  </a:lnTo>
                  <a:lnTo>
                    <a:pt x="1629600" y="1581683"/>
                  </a:lnTo>
                  <a:lnTo>
                    <a:pt x="1647393" y="1629511"/>
                  </a:lnTo>
                  <a:lnTo>
                    <a:pt x="1666532" y="1675117"/>
                  </a:lnTo>
                  <a:lnTo>
                    <a:pt x="1686966" y="1718360"/>
                  </a:lnTo>
                  <a:lnTo>
                    <a:pt x="1708645" y="1759153"/>
                  </a:lnTo>
                  <a:lnTo>
                    <a:pt x="1731492" y="1797354"/>
                  </a:lnTo>
                  <a:lnTo>
                    <a:pt x="1755457" y="1832851"/>
                  </a:lnTo>
                  <a:lnTo>
                    <a:pt x="1780489" y="1865528"/>
                  </a:lnTo>
                  <a:lnTo>
                    <a:pt x="1806511" y="1895259"/>
                  </a:lnTo>
                  <a:lnTo>
                    <a:pt x="1861337" y="1945449"/>
                  </a:lnTo>
                  <a:lnTo>
                    <a:pt x="1919452" y="1982470"/>
                  </a:lnTo>
                  <a:lnTo>
                    <a:pt x="1980387" y="2005368"/>
                  </a:lnTo>
                  <a:lnTo>
                    <a:pt x="2043684" y="2013204"/>
                  </a:lnTo>
                  <a:lnTo>
                    <a:pt x="2548128" y="2013204"/>
                  </a:lnTo>
                  <a:lnTo>
                    <a:pt x="2548128" y="0"/>
                  </a:lnTo>
                  <a:close/>
                </a:path>
                <a:path w="10177780" h="4422775">
                  <a:moveTo>
                    <a:pt x="10177272" y="2424684"/>
                  </a:moveTo>
                  <a:lnTo>
                    <a:pt x="0" y="2424684"/>
                  </a:lnTo>
                  <a:lnTo>
                    <a:pt x="0" y="4422648"/>
                  </a:lnTo>
                  <a:lnTo>
                    <a:pt x="10177272" y="4422648"/>
                  </a:lnTo>
                  <a:lnTo>
                    <a:pt x="10177272" y="24246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11123" y="3842003"/>
              <a:ext cx="2624455" cy="1988820"/>
            </a:xfrm>
            <a:custGeom>
              <a:avLst/>
              <a:gdLst/>
              <a:ahLst/>
              <a:cxnLst/>
              <a:rect l="l" t="t" r="r" b="b"/>
              <a:pathLst>
                <a:path w="2624455" h="1988820">
                  <a:moveTo>
                    <a:pt x="2292858" y="0"/>
                  </a:moveTo>
                  <a:lnTo>
                    <a:pt x="331482" y="0"/>
                  </a:lnTo>
                  <a:lnTo>
                    <a:pt x="282499" y="3595"/>
                  </a:lnTo>
                  <a:lnTo>
                    <a:pt x="235746" y="14038"/>
                  </a:lnTo>
                  <a:lnTo>
                    <a:pt x="191738" y="30817"/>
                  </a:lnTo>
                  <a:lnTo>
                    <a:pt x="150987" y="53416"/>
                  </a:lnTo>
                  <a:lnTo>
                    <a:pt x="114006" y="81323"/>
                  </a:lnTo>
                  <a:lnTo>
                    <a:pt x="81307" y="114025"/>
                  </a:lnTo>
                  <a:lnTo>
                    <a:pt x="53404" y="151007"/>
                  </a:lnTo>
                  <a:lnTo>
                    <a:pt x="30809" y="191756"/>
                  </a:lnTo>
                  <a:lnTo>
                    <a:pt x="14034" y="235758"/>
                  </a:lnTo>
                  <a:lnTo>
                    <a:pt x="3594" y="282501"/>
                  </a:lnTo>
                  <a:lnTo>
                    <a:pt x="0" y="331470"/>
                  </a:lnTo>
                  <a:lnTo>
                    <a:pt x="0" y="1657350"/>
                  </a:lnTo>
                  <a:lnTo>
                    <a:pt x="3594" y="1706330"/>
                  </a:lnTo>
                  <a:lnTo>
                    <a:pt x="14034" y="1753079"/>
                  </a:lnTo>
                  <a:lnTo>
                    <a:pt x="30809" y="1797085"/>
                  </a:lnTo>
                  <a:lnTo>
                    <a:pt x="53404" y="1837835"/>
                  </a:lnTo>
                  <a:lnTo>
                    <a:pt x="81307" y="1874815"/>
                  </a:lnTo>
                  <a:lnTo>
                    <a:pt x="114006" y="1907513"/>
                  </a:lnTo>
                  <a:lnTo>
                    <a:pt x="150987" y="1935416"/>
                  </a:lnTo>
                  <a:lnTo>
                    <a:pt x="191738" y="1958011"/>
                  </a:lnTo>
                  <a:lnTo>
                    <a:pt x="235746" y="1974785"/>
                  </a:lnTo>
                  <a:lnTo>
                    <a:pt x="282499" y="1985225"/>
                  </a:lnTo>
                  <a:lnTo>
                    <a:pt x="331482" y="1988820"/>
                  </a:lnTo>
                  <a:lnTo>
                    <a:pt x="2292858" y="1988820"/>
                  </a:lnTo>
                  <a:lnTo>
                    <a:pt x="2341826" y="1985225"/>
                  </a:lnTo>
                  <a:lnTo>
                    <a:pt x="2388569" y="1974785"/>
                  </a:lnTo>
                  <a:lnTo>
                    <a:pt x="2432571" y="1958011"/>
                  </a:lnTo>
                  <a:lnTo>
                    <a:pt x="2473320" y="1935416"/>
                  </a:lnTo>
                  <a:lnTo>
                    <a:pt x="2510302" y="1907513"/>
                  </a:lnTo>
                  <a:lnTo>
                    <a:pt x="2543004" y="1874815"/>
                  </a:lnTo>
                  <a:lnTo>
                    <a:pt x="2570911" y="1837835"/>
                  </a:lnTo>
                  <a:lnTo>
                    <a:pt x="2593510" y="1797085"/>
                  </a:lnTo>
                  <a:lnTo>
                    <a:pt x="2610289" y="1753079"/>
                  </a:lnTo>
                  <a:lnTo>
                    <a:pt x="2620732" y="1706330"/>
                  </a:lnTo>
                  <a:lnTo>
                    <a:pt x="2624328" y="1657350"/>
                  </a:lnTo>
                  <a:lnTo>
                    <a:pt x="2624328" y="331470"/>
                  </a:lnTo>
                  <a:lnTo>
                    <a:pt x="2620732" y="282501"/>
                  </a:lnTo>
                  <a:lnTo>
                    <a:pt x="2610289" y="235758"/>
                  </a:lnTo>
                  <a:lnTo>
                    <a:pt x="2593510" y="191756"/>
                  </a:lnTo>
                  <a:lnTo>
                    <a:pt x="2570911" y="151007"/>
                  </a:lnTo>
                  <a:lnTo>
                    <a:pt x="2543004" y="114025"/>
                  </a:lnTo>
                  <a:lnTo>
                    <a:pt x="2510302" y="81323"/>
                  </a:lnTo>
                  <a:lnTo>
                    <a:pt x="2473320" y="53416"/>
                  </a:lnTo>
                  <a:lnTo>
                    <a:pt x="2432571" y="30817"/>
                  </a:lnTo>
                  <a:lnTo>
                    <a:pt x="2388569" y="14038"/>
                  </a:lnTo>
                  <a:lnTo>
                    <a:pt x="2341826" y="3595"/>
                  </a:lnTo>
                  <a:lnTo>
                    <a:pt x="2292858" y="0"/>
                  </a:lnTo>
                  <a:close/>
                </a:path>
              </a:pathLst>
            </a:custGeom>
            <a:solidFill>
              <a:srgbClr val="4B28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18587" y="3834384"/>
              <a:ext cx="1003300" cy="2013585"/>
            </a:xfrm>
            <a:custGeom>
              <a:avLst/>
              <a:gdLst/>
              <a:ahLst/>
              <a:cxnLst/>
              <a:rect l="l" t="t" r="r" b="b"/>
              <a:pathLst>
                <a:path w="1003300" h="2013585">
                  <a:moveTo>
                    <a:pt x="1002791" y="0"/>
                  </a:moveTo>
                  <a:lnTo>
                    <a:pt x="501395" y="0"/>
                  </a:lnTo>
                  <a:lnTo>
                    <a:pt x="469692" y="1980"/>
                  </a:lnTo>
                  <a:lnTo>
                    <a:pt x="407914" y="17471"/>
                  </a:lnTo>
                  <a:lnTo>
                    <a:pt x="348699" y="47548"/>
                  </a:lnTo>
                  <a:lnTo>
                    <a:pt x="292517" y="91268"/>
                  </a:lnTo>
                  <a:lnTo>
                    <a:pt x="239839" y="147687"/>
                  </a:lnTo>
                  <a:lnTo>
                    <a:pt x="214960" y="180363"/>
                  </a:lnTo>
                  <a:lnTo>
                    <a:pt x="191135" y="215861"/>
                  </a:lnTo>
                  <a:lnTo>
                    <a:pt x="168420" y="254061"/>
                  </a:lnTo>
                  <a:lnTo>
                    <a:pt x="146875" y="294846"/>
                  </a:lnTo>
                  <a:lnTo>
                    <a:pt x="126559" y="338098"/>
                  </a:lnTo>
                  <a:lnTo>
                    <a:pt x="107530" y="383699"/>
                  </a:lnTo>
                  <a:lnTo>
                    <a:pt x="89848" y="431531"/>
                  </a:lnTo>
                  <a:lnTo>
                    <a:pt x="73570" y="481476"/>
                  </a:lnTo>
                  <a:lnTo>
                    <a:pt x="58756" y="533416"/>
                  </a:lnTo>
                  <a:lnTo>
                    <a:pt x="45465" y="587233"/>
                  </a:lnTo>
                  <a:lnTo>
                    <a:pt x="33756" y="642809"/>
                  </a:lnTo>
                  <a:lnTo>
                    <a:pt x="23686" y="700026"/>
                  </a:lnTo>
                  <a:lnTo>
                    <a:pt x="15316" y="758767"/>
                  </a:lnTo>
                  <a:lnTo>
                    <a:pt x="8703" y="818913"/>
                  </a:lnTo>
                  <a:lnTo>
                    <a:pt x="3907" y="880346"/>
                  </a:lnTo>
                  <a:lnTo>
                    <a:pt x="986" y="942948"/>
                  </a:lnTo>
                  <a:lnTo>
                    <a:pt x="0" y="1006602"/>
                  </a:lnTo>
                  <a:lnTo>
                    <a:pt x="986" y="1070255"/>
                  </a:lnTo>
                  <a:lnTo>
                    <a:pt x="3907" y="1132857"/>
                  </a:lnTo>
                  <a:lnTo>
                    <a:pt x="8703" y="1194290"/>
                  </a:lnTo>
                  <a:lnTo>
                    <a:pt x="15316" y="1254436"/>
                  </a:lnTo>
                  <a:lnTo>
                    <a:pt x="23686" y="1313177"/>
                  </a:lnTo>
                  <a:lnTo>
                    <a:pt x="33756" y="1370394"/>
                  </a:lnTo>
                  <a:lnTo>
                    <a:pt x="45465" y="1425970"/>
                  </a:lnTo>
                  <a:lnTo>
                    <a:pt x="58756" y="1479787"/>
                  </a:lnTo>
                  <a:lnTo>
                    <a:pt x="73570" y="1531727"/>
                  </a:lnTo>
                  <a:lnTo>
                    <a:pt x="89848" y="1581672"/>
                  </a:lnTo>
                  <a:lnTo>
                    <a:pt x="107530" y="1629504"/>
                  </a:lnTo>
                  <a:lnTo>
                    <a:pt x="126559" y="1675105"/>
                  </a:lnTo>
                  <a:lnTo>
                    <a:pt x="146875" y="1718357"/>
                  </a:lnTo>
                  <a:lnTo>
                    <a:pt x="168420" y="1759142"/>
                  </a:lnTo>
                  <a:lnTo>
                    <a:pt x="191135" y="1797342"/>
                  </a:lnTo>
                  <a:lnTo>
                    <a:pt x="214960" y="1832840"/>
                  </a:lnTo>
                  <a:lnTo>
                    <a:pt x="239839" y="1865516"/>
                  </a:lnTo>
                  <a:lnTo>
                    <a:pt x="265710" y="1895254"/>
                  </a:lnTo>
                  <a:lnTo>
                    <a:pt x="320199" y="1945441"/>
                  </a:lnTo>
                  <a:lnTo>
                    <a:pt x="377956" y="1982458"/>
                  </a:lnTo>
                  <a:lnTo>
                    <a:pt x="438512" y="2005360"/>
                  </a:lnTo>
                  <a:lnTo>
                    <a:pt x="501395" y="2013204"/>
                  </a:lnTo>
                  <a:lnTo>
                    <a:pt x="1002791" y="2013204"/>
                  </a:lnTo>
                  <a:lnTo>
                    <a:pt x="10027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663" y="1604771"/>
              <a:ext cx="10956036" cy="3828288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65353"/>
            <a:ext cx="86398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Types</a:t>
            </a:r>
            <a:r>
              <a:rPr dirty="0" spc="-20"/>
              <a:t> </a:t>
            </a:r>
            <a:r>
              <a:rPr dirty="0" spc="-30"/>
              <a:t>of</a:t>
            </a:r>
            <a:r>
              <a:rPr dirty="0" spc="-15"/>
              <a:t> </a:t>
            </a:r>
            <a:r>
              <a:rPr dirty="0" spc="-10"/>
              <a:t>Corpus</a:t>
            </a:r>
            <a:r>
              <a:rPr dirty="0" spc="10"/>
              <a:t> </a:t>
            </a:r>
            <a:r>
              <a:rPr dirty="0"/>
              <a:t>/</a:t>
            </a:r>
            <a:r>
              <a:rPr dirty="0" spc="-15"/>
              <a:t> </a:t>
            </a:r>
            <a:r>
              <a:rPr dirty="0" spc="-5"/>
              <a:t>Dataset</a:t>
            </a:r>
            <a:r>
              <a:rPr dirty="0" spc="15"/>
              <a:t> </a:t>
            </a:r>
            <a:r>
              <a:rPr dirty="0"/>
              <a:t>–</a:t>
            </a:r>
            <a:r>
              <a:rPr dirty="0" spc="-20"/>
              <a:t> </a:t>
            </a:r>
            <a:r>
              <a:rPr dirty="0" spc="-5"/>
              <a:t>NLP</a:t>
            </a:r>
            <a:r>
              <a:rPr dirty="0" spc="-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940308" y="813816"/>
            <a:ext cx="8717915" cy="60325"/>
          </a:xfrm>
          <a:custGeom>
            <a:avLst/>
            <a:gdLst/>
            <a:ahLst/>
            <a:cxnLst/>
            <a:rect l="l" t="t" r="r" b="b"/>
            <a:pathLst>
              <a:path w="8717915" h="60325">
                <a:moveTo>
                  <a:pt x="0" y="0"/>
                </a:moveTo>
                <a:lnTo>
                  <a:pt x="8717788" y="59817"/>
                </a:lnTo>
              </a:path>
            </a:pathLst>
          </a:custGeom>
          <a:ln w="57149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611123" y="1027175"/>
            <a:ext cx="10515600" cy="5100955"/>
            <a:chOff x="611123" y="1027175"/>
            <a:chExt cx="10515600" cy="5100955"/>
          </a:xfrm>
        </p:grpSpPr>
        <p:sp>
          <p:nvSpPr>
            <p:cNvPr id="6" name="object 6"/>
            <p:cNvSpPr/>
            <p:nvPr/>
          </p:nvSpPr>
          <p:spPr>
            <a:xfrm>
              <a:off x="891539" y="1424939"/>
              <a:ext cx="10235565" cy="1998345"/>
            </a:xfrm>
            <a:custGeom>
              <a:avLst/>
              <a:gdLst/>
              <a:ahLst/>
              <a:cxnLst/>
              <a:rect l="l" t="t" r="r" b="b"/>
              <a:pathLst>
                <a:path w="10235565" h="1998345">
                  <a:moveTo>
                    <a:pt x="10235184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235184" y="1997964"/>
                  </a:lnTo>
                  <a:lnTo>
                    <a:pt x="102351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11123" y="1424939"/>
              <a:ext cx="2639695" cy="1987550"/>
            </a:xfrm>
            <a:custGeom>
              <a:avLst/>
              <a:gdLst/>
              <a:ahLst/>
              <a:cxnLst/>
              <a:rect l="l" t="t" r="r" b="b"/>
              <a:pathLst>
                <a:path w="2639695" h="1987550">
                  <a:moveTo>
                    <a:pt x="2308352" y="0"/>
                  </a:moveTo>
                  <a:lnTo>
                    <a:pt x="331216" y="0"/>
                  </a:lnTo>
                  <a:lnTo>
                    <a:pt x="282273" y="3592"/>
                  </a:lnTo>
                  <a:lnTo>
                    <a:pt x="235559" y="14027"/>
                  </a:lnTo>
                  <a:lnTo>
                    <a:pt x="191586" y="30791"/>
                  </a:lnTo>
                  <a:lnTo>
                    <a:pt x="150868" y="53372"/>
                  </a:lnTo>
                  <a:lnTo>
                    <a:pt x="113916" y="81257"/>
                  </a:lnTo>
                  <a:lnTo>
                    <a:pt x="81244" y="113932"/>
                  </a:lnTo>
                  <a:lnTo>
                    <a:pt x="53362" y="150885"/>
                  </a:lnTo>
                  <a:lnTo>
                    <a:pt x="30785" y="191603"/>
                  </a:lnTo>
                  <a:lnTo>
                    <a:pt x="14023" y="235573"/>
                  </a:lnTo>
                  <a:lnTo>
                    <a:pt x="3591" y="282281"/>
                  </a:lnTo>
                  <a:lnTo>
                    <a:pt x="0" y="331215"/>
                  </a:lnTo>
                  <a:lnTo>
                    <a:pt x="0" y="1656080"/>
                  </a:lnTo>
                  <a:lnTo>
                    <a:pt x="3591" y="1705014"/>
                  </a:lnTo>
                  <a:lnTo>
                    <a:pt x="14023" y="1751722"/>
                  </a:lnTo>
                  <a:lnTo>
                    <a:pt x="30785" y="1795692"/>
                  </a:lnTo>
                  <a:lnTo>
                    <a:pt x="53362" y="1836410"/>
                  </a:lnTo>
                  <a:lnTo>
                    <a:pt x="81244" y="1873363"/>
                  </a:lnTo>
                  <a:lnTo>
                    <a:pt x="113916" y="1906038"/>
                  </a:lnTo>
                  <a:lnTo>
                    <a:pt x="150868" y="1933923"/>
                  </a:lnTo>
                  <a:lnTo>
                    <a:pt x="191586" y="1956504"/>
                  </a:lnTo>
                  <a:lnTo>
                    <a:pt x="235559" y="1973268"/>
                  </a:lnTo>
                  <a:lnTo>
                    <a:pt x="282273" y="1983703"/>
                  </a:lnTo>
                  <a:lnTo>
                    <a:pt x="331216" y="1987296"/>
                  </a:lnTo>
                  <a:lnTo>
                    <a:pt x="2308352" y="1987296"/>
                  </a:lnTo>
                  <a:lnTo>
                    <a:pt x="2357286" y="1983703"/>
                  </a:lnTo>
                  <a:lnTo>
                    <a:pt x="2403994" y="1973268"/>
                  </a:lnTo>
                  <a:lnTo>
                    <a:pt x="2447964" y="1956504"/>
                  </a:lnTo>
                  <a:lnTo>
                    <a:pt x="2488682" y="1933923"/>
                  </a:lnTo>
                  <a:lnTo>
                    <a:pt x="2525635" y="1906038"/>
                  </a:lnTo>
                  <a:lnTo>
                    <a:pt x="2558310" y="1873363"/>
                  </a:lnTo>
                  <a:lnTo>
                    <a:pt x="2586195" y="1836410"/>
                  </a:lnTo>
                  <a:lnTo>
                    <a:pt x="2608776" y="1795692"/>
                  </a:lnTo>
                  <a:lnTo>
                    <a:pt x="2625540" y="1751722"/>
                  </a:lnTo>
                  <a:lnTo>
                    <a:pt x="2635975" y="1705014"/>
                  </a:lnTo>
                  <a:lnTo>
                    <a:pt x="2639568" y="1656080"/>
                  </a:lnTo>
                  <a:lnTo>
                    <a:pt x="2639568" y="331215"/>
                  </a:lnTo>
                  <a:lnTo>
                    <a:pt x="2635975" y="282281"/>
                  </a:lnTo>
                  <a:lnTo>
                    <a:pt x="2625540" y="235573"/>
                  </a:lnTo>
                  <a:lnTo>
                    <a:pt x="2608776" y="191603"/>
                  </a:lnTo>
                  <a:lnTo>
                    <a:pt x="2586195" y="150885"/>
                  </a:lnTo>
                  <a:lnTo>
                    <a:pt x="2558310" y="113932"/>
                  </a:lnTo>
                  <a:lnTo>
                    <a:pt x="2525635" y="81257"/>
                  </a:lnTo>
                  <a:lnTo>
                    <a:pt x="2488682" y="53372"/>
                  </a:lnTo>
                  <a:lnTo>
                    <a:pt x="2447964" y="30791"/>
                  </a:lnTo>
                  <a:lnTo>
                    <a:pt x="2403994" y="14027"/>
                  </a:lnTo>
                  <a:lnTo>
                    <a:pt x="2357286" y="3592"/>
                  </a:lnTo>
                  <a:lnTo>
                    <a:pt x="2308352" y="0"/>
                  </a:lnTo>
                  <a:close/>
                </a:path>
              </a:pathLst>
            </a:custGeom>
            <a:solidFill>
              <a:srgbClr val="484A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0016" y="1417319"/>
              <a:ext cx="10177780" cy="4422775"/>
            </a:xfrm>
            <a:custGeom>
              <a:avLst/>
              <a:gdLst/>
              <a:ahLst/>
              <a:cxnLst/>
              <a:rect l="l" t="t" r="r" b="b"/>
              <a:pathLst>
                <a:path w="10177780" h="4422775">
                  <a:moveTo>
                    <a:pt x="2548128" y="0"/>
                  </a:moveTo>
                  <a:lnTo>
                    <a:pt x="2043684" y="0"/>
                  </a:lnTo>
                  <a:lnTo>
                    <a:pt x="2011768" y="1981"/>
                  </a:lnTo>
                  <a:lnTo>
                    <a:pt x="1949602" y="17475"/>
                  </a:lnTo>
                  <a:lnTo>
                    <a:pt x="1890014" y="47548"/>
                  </a:lnTo>
                  <a:lnTo>
                    <a:pt x="1833486" y="91274"/>
                  </a:lnTo>
                  <a:lnTo>
                    <a:pt x="1780489" y="147688"/>
                  </a:lnTo>
                  <a:lnTo>
                    <a:pt x="1755457" y="180365"/>
                  </a:lnTo>
                  <a:lnTo>
                    <a:pt x="1731492" y="215861"/>
                  </a:lnTo>
                  <a:lnTo>
                    <a:pt x="1708645" y="254063"/>
                  </a:lnTo>
                  <a:lnTo>
                    <a:pt x="1686966" y="294855"/>
                  </a:lnTo>
                  <a:lnTo>
                    <a:pt x="1666532" y="338099"/>
                  </a:lnTo>
                  <a:lnTo>
                    <a:pt x="1647393" y="383705"/>
                  </a:lnTo>
                  <a:lnTo>
                    <a:pt x="1629600" y="431533"/>
                  </a:lnTo>
                  <a:lnTo>
                    <a:pt x="1613230" y="481482"/>
                  </a:lnTo>
                  <a:lnTo>
                    <a:pt x="1598333" y="533425"/>
                  </a:lnTo>
                  <a:lnTo>
                    <a:pt x="1584960" y="587235"/>
                  </a:lnTo>
                  <a:lnTo>
                    <a:pt x="1573187" y="642810"/>
                  </a:lnTo>
                  <a:lnTo>
                    <a:pt x="1563052" y="700036"/>
                  </a:lnTo>
                  <a:lnTo>
                    <a:pt x="1554632" y="758774"/>
                  </a:lnTo>
                  <a:lnTo>
                    <a:pt x="1547990" y="818921"/>
                  </a:lnTo>
                  <a:lnTo>
                    <a:pt x="1543164" y="880351"/>
                  </a:lnTo>
                  <a:lnTo>
                    <a:pt x="1540230" y="942949"/>
                  </a:lnTo>
                  <a:lnTo>
                    <a:pt x="1539240" y="1006602"/>
                  </a:lnTo>
                  <a:lnTo>
                    <a:pt x="1540230" y="1070267"/>
                  </a:lnTo>
                  <a:lnTo>
                    <a:pt x="1543164" y="1132865"/>
                  </a:lnTo>
                  <a:lnTo>
                    <a:pt x="1547990" y="1194295"/>
                  </a:lnTo>
                  <a:lnTo>
                    <a:pt x="1554632" y="1254442"/>
                  </a:lnTo>
                  <a:lnTo>
                    <a:pt x="1563052" y="1313180"/>
                  </a:lnTo>
                  <a:lnTo>
                    <a:pt x="1573187" y="1370406"/>
                  </a:lnTo>
                  <a:lnTo>
                    <a:pt x="1584960" y="1425981"/>
                  </a:lnTo>
                  <a:lnTo>
                    <a:pt x="1598333" y="1479791"/>
                  </a:lnTo>
                  <a:lnTo>
                    <a:pt x="1613230" y="1531734"/>
                  </a:lnTo>
                  <a:lnTo>
                    <a:pt x="1629600" y="1581683"/>
                  </a:lnTo>
                  <a:lnTo>
                    <a:pt x="1647393" y="1629511"/>
                  </a:lnTo>
                  <a:lnTo>
                    <a:pt x="1666532" y="1675117"/>
                  </a:lnTo>
                  <a:lnTo>
                    <a:pt x="1686966" y="1718360"/>
                  </a:lnTo>
                  <a:lnTo>
                    <a:pt x="1708645" y="1759153"/>
                  </a:lnTo>
                  <a:lnTo>
                    <a:pt x="1731492" y="1797354"/>
                  </a:lnTo>
                  <a:lnTo>
                    <a:pt x="1755457" y="1832851"/>
                  </a:lnTo>
                  <a:lnTo>
                    <a:pt x="1780489" y="1865528"/>
                  </a:lnTo>
                  <a:lnTo>
                    <a:pt x="1806511" y="1895259"/>
                  </a:lnTo>
                  <a:lnTo>
                    <a:pt x="1861337" y="1945449"/>
                  </a:lnTo>
                  <a:lnTo>
                    <a:pt x="1919452" y="1982470"/>
                  </a:lnTo>
                  <a:lnTo>
                    <a:pt x="1980387" y="2005368"/>
                  </a:lnTo>
                  <a:lnTo>
                    <a:pt x="2043684" y="2013204"/>
                  </a:lnTo>
                  <a:lnTo>
                    <a:pt x="2548128" y="2013204"/>
                  </a:lnTo>
                  <a:lnTo>
                    <a:pt x="2548128" y="0"/>
                  </a:lnTo>
                  <a:close/>
                </a:path>
                <a:path w="10177780" h="4422775">
                  <a:moveTo>
                    <a:pt x="10177272" y="2424684"/>
                  </a:moveTo>
                  <a:lnTo>
                    <a:pt x="0" y="2424684"/>
                  </a:lnTo>
                  <a:lnTo>
                    <a:pt x="0" y="4422648"/>
                  </a:lnTo>
                  <a:lnTo>
                    <a:pt x="10177272" y="4422648"/>
                  </a:lnTo>
                  <a:lnTo>
                    <a:pt x="10177272" y="24246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11123" y="3842003"/>
              <a:ext cx="2624455" cy="1988820"/>
            </a:xfrm>
            <a:custGeom>
              <a:avLst/>
              <a:gdLst/>
              <a:ahLst/>
              <a:cxnLst/>
              <a:rect l="l" t="t" r="r" b="b"/>
              <a:pathLst>
                <a:path w="2624455" h="1988820">
                  <a:moveTo>
                    <a:pt x="2292858" y="0"/>
                  </a:moveTo>
                  <a:lnTo>
                    <a:pt x="331482" y="0"/>
                  </a:lnTo>
                  <a:lnTo>
                    <a:pt x="282499" y="3595"/>
                  </a:lnTo>
                  <a:lnTo>
                    <a:pt x="235746" y="14038"/>
                  </a:lnTo>
                  <a:lnTo>
                    <a:pt x="191738" y="30817"/>
                  </a:lnTo>
                  <a:lnTo>
                    <a:pt x="150987" y="53416"/>
                  </a:lnTo>
                  <a:lnTo>
                    <a:pt x="114006" y="81323"/>
                  </a:lnTo>
                  <a:lnTo>
                    <a:pt x="81307" y="114025"/>
                  </a:lnTo>
                  <a:lnTo>
                    <a:pt x="53404" y="151007"/>
                  </a:lnTo>
                  <a:lnTo>
                    <a:pt x="30809" y="191756"/>
                  </a:lnTo>
                  <a:lnTo>
                    <a:pt x="14034" y="235758"/>
                  </a:lnTo>
                  <a:lnTo>
                    <a:pt x="3594" y="282501"/>
                  </a:lnTo>
                  <a:lnTo>
                    <a:pt x="0" y="331470"/>
                  </a:lnTo>
                  <a:lnTo>
                    <a:pt x="0" y="1657350"/>
                  </a:lnTo>
                  <a:lnTo>
                    <a:pt x="3594" y="1706330"/>
                  </a:lnTo>
                  <a:lnTo>
                    <a:pt x="14034" y="1753079"/>
                  </a:lnTo>
                  <a:lnTo>
                    <a:pt x="30809" y="1797085"/>
                  </a:lnTo>
                  <a:lnTo>
                    <a:pt x="53404" y="1837835"/>
                  </a:lnTo>
                  <a:lnTo>
                    <a:pt x="81307" y="1874815"/>
                  </a:lnTo>
                  <a:lnTo>
                    <a:pt x="114006" y="1907513"/>
                  </a:lnTo>
                  <a:lnTo>
                    <a:pt x="150987" y="1935416"/>
                  </a:lnTo>
                  <a:lnTo>
                    <a:pt x="191738" y="1958011"/>
                  </a:lnTo>
                  <a:lnTo>
                    <a:pt x="235746" y="1974785"/>
                  </a:lnTo>
                  <a:lnTo>
                    <a:pt x="282499" y="1985225"/>
                  </a:lnTo>
                  <a:lnTo>
                    <a:pt x="331482" y="1988820"/>
                  </a:lnTo>
                  <a:lnTo>
                    <a:pt x="2292858" y="1988820"/>
                  </a:lnTo>
                  <a:lnTo>
                    <a:pt x="2341826" y="1985225"/>
                  </a:lnTo>
                  <a:lnTo>
                    <a:pt x="2388569" y="1974785"/>
                  </a:lnTo>
                  <a:lnTo>
                    <a:pt x="2432571" y="1958011"/>
                  </a:lnTo>
                  <a:lnTo>
                    <a:pt x="2473320" y="1935416"/>
                  </a:lnTo>
                  <a:lnTo>
                    <a:pt x="2510302" y="1907513"/>
                  </a:lnTo>
                  <a:lnTo>
                    <a:pt x="2543004" y="1874815"/>
                  </a:lnTo>
                  <a:lnTo>
                    <a:pt x="2570911" y="1837835"/>
                  </a:lnTo>
                  <a:lnTo>
                    <a:pt x="2593510" y="1797085"/>
                  </a:lnTo>
                  <a:lnTo>
                    <a:pt x="2610289" y="1753079"/>
                  </a:lnTo>
                  <a:lnTo>
                    <a:pt x="2620732" y="1706330"/>
                  </a:lnTo>
                  <a:lnTo>
                    <a:pt x="2624328" y="1657350"/>
                  </a:lnTo>
                  <a:lnTo>
                    <a:pt x="2624328" y="331470"/>
                  </a:lnTo>
                  <a:lnTo>
                    <a:pt x="2620732" y="282501"/>
                  </a:lnTo>
                  <a:lnTo>
                    <a:pt x="2610289" y="235758"/>
                  </a:lnTo>
                  <a:lnTo>
                    <a:pt x="2593510" y="191756"/>
                  </a:lnTo>
                  <a:lnTo>
                    <a:pt x="2570911" y="151007"/>
                  </a:lnTo>
                  <a:lnTo>
                    <a:pt x="2543004" y="114025"/>
                  </a:lnTo>
                  <a:lnTo>
                    <a:pt x="2510302" y="81323"/>
                  </a:lnTo>
                  <a:lnTo>
                    <a:pt x="2473320" y="53416"/>
                  </a:lnTo>
                  <a:lnTo>
                    <a:pt x="2432571" y="30817"/>
                  </a:lnTo>
                  <a:lnTo>
                    <a:pt x="2388569" y="14038"/>
                  </a:lnTo>
                  <a:lnTo>
                    <a:pt x="2341826" y="3595"/>
                  </a:lnTo>
                  <a:lnTo>
                    <a:pt x="2292858" y="0"/>
                  </a:lnTo>
                  <a:close/>
                </a:path>
              </a:pathLst>
            </a:custGeom>
            <a:solidFill>
              <a:srgbClr val="4B28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18588" y="3834383"/>
              <a:ext cx="1003300" cy="2013585"/>
            </a:xfrm>
            <a:custGeom>
              <a:avLst/>
              <a:gdLst/>
              <a:ahLst/>
              <a:cxnLst/>
              <a:rect l="l" t="t" r="r" b="b"/>
              <a:pathLst>
                <a:path w="1003300" h="2013585">
                  <a:moveTo>
                    <a:pt x="1002791" y="0"/>
                  </a:moveTo>
                  <a:lnTo>
                    <a:pt x="501395" y="0"/>
                  </a:lnTo>
                  <a:lnTo>
                    <a:pt x="469692" y="1980"/>
                  </a:lnTo>
                  <a:lnTo>
                    <a:pt x="407914" y="17471"/>
                  </a:lnTo>
                  <a:lnTo>
                    <a:pt x="348699" y="47548"/>
                  </a:lnTo>
                  <a:lnTo>
                    <a:pt x="292517" y="91268"/>
                  </a:lnTo>
                  <a:lnTo>
                    <a:pt x="239839" y="147687"/>
                  </a:lnTo>
                  <a:lnTo>
                    <a:pt x="214960" y="180363"/>
                  </a:lnTo>
                  <a:lnTo>
                    <a:pt x="191135" y="215861"/>
                  </a:lnTo>
                  <a:lnTo>
                    <a:pt x="168420" y="254061"/>
                  </a:lnTo>
                  <a:lnTo>
                    <a:pt x="146875" y="294846"/>
                  </a:lnTo>
                  <a:lnTo>
                    <a:pt x="126559" y="338098"/>
                  </a:lnTo>
                  <a:lnTo>
                    <a:pt x="107530" y="383699"/>
                  </a:lnTo>
                  <a:lnTo>
                    <a:pt x="89848" y="431531"/>
                  </a:lnTo>
                  <a:lnTo>
                    <a:pt x="73570" y="481476"/>
                  </a:lnTo>
                  <a:lnTo>
                    <a:pt x="58756" y="533416"/>
                  </a:lnTo>
                  <a:lnTo>
                    <a:pt x="45465" y="587233"/>
                  </a:lnTo>
                  <a:lnTo>
                    <a:pt x="33756" y="642809"/>
                  </a:lnTo>
                  <a:lnTo>
                    <a:pt x="23686" y="700026"/>
                  </a:lnTo>
                  <a:lnTo>
                    <a:pt x="15316" y="758767"/>
                  </a:lnTo>
                  <a:lnTo>
                    <a:pt x="8703" y="818913"/>
                  </a:lnTo>
                  <a:lnTo>
                    <a:pt x="3907" y="880346"/>
                  </a:lnTo>
                  <a:lnTo>
                    <a:pt x="986" y="942948"/>
                  </a:lnTo>
                  <a:lnTo>
                    <a:pt x="0" y="1006602"/>
                  </a:lnTo>
                  <a:lnTo>
                    <a:pt x="986" y="1070255"/>
                  </a:lnTo>
                  <a:lnTo>
                    <a:pt x="3907" y="1132857"/>
                  </a:lnTo>
                  <a:lnTo>
                    <a:pt x="8703" y="1194290"/>
                  </a:lnTo>
                  <a:lnTo>
                    <a:pt x="15316" y="1254436"/>
                  </a:lnTo>
                  <a:lnTo>
                    <a:pt x="23686" y="1313177"/>
                  </a:lnTo>
                  <a:lnTo>
                    <a:pt x="33756" y="1370394"/>
                  </a:lnTo>
                  <a:lnTo>
                    <a:pt x="45465" y="1425970"/>
                  </a:lnTo>
                  <a:lnTo>
                    <a:pt x="58756" y="1479787"/>
                  </a:lnTo>
                  <a:lnTo>
                    <a:pt x="73570" y="1531727"/>
                  </a:lnTo>
                  <a:lnTo>
                    <a:pt x="89848" y="1581672"/>
                  </a:lnTo>
                  <a:lnTo>
                    <a:pt x="107530" y="1629504"/>
                  </a:lnTo>
                  <a:lnTo>
                    <a:pt x="126559" y="1675105"/>
                  </a:lnTo>
                  <a:lnTo>
                    <a:pt x="146875" y="1718357"/>
                  </a:lnTo>
                  <a:lnTo>
                    <a:pt x="168420" y="1759142"/>
                  </a:lnTo>
                  <a:lnTo>
                    <a:pt x="191135" y="1797342"/>
                  </a:lnTo>
                  <a:lnTo>
                    <a:pt x="214960" y="1832840"/>
                  </a:lnTo>
                  <a:lnTo>
                    <a:pt x="239839" y="1865516"/>
                  </a:lnTo>
                  <a:lnTo>
                    <a:pt x="265710" y="1895254"/>
                  </a:lnTo>
                  <a:lnTo>
                    <a:pt x="320199" y="1945441"/>
                  </a:lnTo>
                  <a:lnTo>
                    <a:pt x="377956" y="1982458"/>
                  </a:lnTo>
                  <a:lnTo>
                    <a:pt x="438512" y="2005360"/>
                  </a:lnTo>
                  <a:lnTo>
                    <a:pt x="501395" y="2013204"/>
                  </a:lnTo>
                  <a:lnTo>
                    <a:pt x="1002791" y="2013204"/>
                  </a:lnTo>
                  <a:lnTo>
                    <a:pt x="10027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199" y="1027175"/>
              <a:ext cx="10177272" cy="5100828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65353"/>
            <a:ext cx="86398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Types</a:t>
            </a:r>
            <a:r>
              <a:rPr dirty="0" spc="-20"/>
              <a:t> </a:t>
            </a:r>
            <a:r>
              <a:rPr dirty="0" spc="-30"/>
              <a:t>of</a:t>
            </a:r>
            <a:r>
              <a:rPr dirty="0" spc="-15"/>
              <a:t> </a:t>
            </a:r>
            <a:r>
              <a:rPr dirty="0" spc="-10"/>
              <a:t>Corpus</a:t>
            </a:r>
            <a:r>
              <a:rPr dirty="0" spc="10"/>
              <a:t> </a:t>
            </a:r>
            <a:r>
              <a:rPr dirty="0"/>
              <a:t>/</a:t>
            </a:r>
            <a:r>
              <a:rPr dirty="0" spc="-15"/>
              <a:t> </a:t>
            </a:r>
            <a:r>
              <a:rPr dirty="0" spc="-5"/>
              <a:t>Dataset</a:t>
            </a:r>
            <a:r>
              <a:rPr dirty="0" spc="15"/>
              <a:t> </a:t>
            </a:r>
            <a:r>
              <a:rPr dirty="0"/>
              <a:t>–</a:t>
            </a:r>
            <a:r>
              <a:rPr dirty="0" spc="-20"/>
              <a:t> </a:t>
            </a:r>
            <a:r>
              <a:rPr dirty="0" spc="-5"/>
              <a:t>NLP</a:t>
            </a:r>
            <a:r>
              <a:rPr dirty="0" spc="-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940308" y="813816"/>
            <a:ext cx="8717915" cy="60325"/>
          </a:xfrm>
          <a:custGeom>
            <a:avLst/>
            <a:gdLst/>
            <a:ahLst/>
            <a:cxnLst/>
            <a:rect l="l" t="t" r="r" b="b"/>
            <a:pathLst>
              <a:path w="8717915" h="60325">
                <a:moveTo>
                  <a:pt x="0" y="0"/>
                </a:moveTo>
                <a:lnTo>
                  <a:pt x="8717788" y="59817"/>
                </a:lnTo>
              </a:path>
            </a:pathLst>
          </a:custGeom>
          <a:ln w="57149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611123" y="1092708"/>
            <a:ext cx="10659110" cy="5598160"/>
            <a:chOff x="611123" y="1092708"/>
            <a:chExt cx="10659110" cy="5598160"/>
          </a:xfrm>
        </p:grpSpPr>
        <p:sp>
          <p:nvSpPr>
            <p:cNvPr id="6" name="object 6"/>
            <p:cNvSpPr/>
            <p:nvPr/>
          </p:nvSpPr>
          <p:spPr>
            <a:xfrm>
              <a:off x="891539" y="1424940"/>
              <a:ext cx="10235565" cy="1998345"/>
            </a:xfrm>
            <a:custGeom>
              <a:avLst/>
              <a:gdLst/>
              <a:ahLst/>
              <a:cxnLst/>
              <a:rect l="l" t="t" r="r" b="b"/>
              <a:pathLst>
                <a:path w="10235565" h="1998345">
                  <a:moveTo>
                    <a:pt x="10235184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235184" y="1997964"/>
                  </a:lnTo>
                  <a:lnTo>
                    <a:pt x="102351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11123" y="1424940"/>
              <a:ext cx="2639695" cy="1987550"/>
            </a:xfrm>
            <a:custGeom>
              <a:avLst/>
              <a:gdLst/>
              <a:ahLst/>
              <a:cxnLst/>
              <a:rect l="l" t="t" r="r" b="b"/>
              <a:pathLst>
                <a:path w="2639695" h="1987550">
                  <a:moveTo>
                    <a:pt x="2308352" y="0"/>
                  </a:moveTo>
                  <a:lnTo>
                    <a:pt x="331216" y="0"/>
                  </a:lnTo>
                  <a:lnTo>
                    <a:pt x="282273" y="3592"/>
                  </a:lnTo>
                  <a:lnTo>
                    <a:pt x="235559" y="14027"/>
                  </a:lnTo>
                  <a:lnTo>
                    <a:pt x="191586" y="30791"/>
                  </a:lnTo>
                  <a:lnTo>
                    <a:pt x="150868" y="53372"/>
                  </a:lnTo>
                  <a:lnTo>
                    <a:pt x="113916" y="81257"/>
                  </a:lnTo>
                  <a:lnTo>
                    <a:pt x="81244" y="113932"/>
                  </a:lnTo>
                  <a:lnTo>
                    <a:pt x="53362" y="150885"/>
                  </a:lnTo>
                  <a:lnTo>
                    <a:pt x="30785" y="191603"/>
                  </a:lnTo>
                  <a:lnTo>
                    <a:pt x="14023" y="235573"/>
                  </a:lnTo>
                  <a:lnTo>
                    <a:pt x="3591" y="282281"/>
                  </a:lnTo>
                  <a:lnTo>
                    <a:pt x="0" y="331215"/>
                  </a:lnTo>
                  <a:lnTo>
                    <a:pt x="0" y="1656080"/>
                  </a:lnTo>
                  <a:lnTo>
                    <a:pt x="3591" y="1705014"/>
                  </a:lnTo>
                  <a:lnTo>
                    <a:pt x="14023" y="1751722"/>
                  </a:lnTo>
                  <a:lnTo>
                    <a:pt x="30785" y="1795692"/>
                  </a:lnTo>
                  <a:lnTo>
                    <a:pt x="53362" y="1836410"/>
                  </a:lnTo>
                  <a:lnTo>
                    <a:pt x="81244" y="1873363"/>
                  </a:lnTo>
                  <a:lnTo>
                    <a:pt x="113916" y="1906038"/>
                  </a:lnTo>
                  <a:lnTo>
                    <a:pt x="150868" y="1933923"/>
                  </a:lnTo>
                  <a:lnTo>
                    <a:pt x="191586" y="1956504"/>
                  </a:lnTo>
                  <a:lnTo>
                    <a:pt x="235559" y="1973268"/>
                  </a:lnTo>
                  <a:lnTo>
                    <a:pt x="282273" y="1983703"/>
                  </a:lnTo>
                  <a:lnTo>
                    <a:pt x="331216" y="1987296"/>
                  </a:lnTo>
                  <a:lnTo>
                    <a:pt x="2308352" y="1987296"/>
                  </a:lnTo>
                  <a:lnTo>
                    <a:pt x="2357286" y="1983703"/>
                  </a:lnTo>
                  <a:lnTo>
                    <a:pt x="2403994" y="1973268"/>
                  </a:lnTo>
                  <a:lnTo>
                    <a:pt x="2447964" y="1956504"/>
                  </a:lnTo>
                  <a:lnTo>
                    <a:pt x="2488682" y="1933923"/>
                  </a:lnTo>
                  <a:lnTo>
                    <a:pt x="2525635" y="1906038"/>
                  </a:lnTo>
                  <a:lnTo>
                    <a:pt x="2558310" y="1873363"/>
                  </a:lnTo>
                  <a:lnTo>
                    <a:pt x="2586195" y="1836410"/>
                  </a:lnTo>
                  <a:lnTo>
                    <a:pt x="2608776" y="1795692"/>
                  </a:lnTo>
                  <a:lnTo>
                    <a:pt x="2625540" y="1751722"/>
                  </a:lnTo>
                  <a:lnTo>
                    <a:pt x="2635975" y="1705014"/>
                  </a:lnTo>
                  <a:lnTo>
                    <a:pt x="2639568" y="1656080"/>
                  </a:lnTo>
                  <a:lnTo>
                    <a:pt x="2639568" y="331215"/>
                  </a:lnTo>
                  <a:lnTo>
                    <a:pt x="2635975" y="282281"/>
                  </a:lnTo>
                  <a:lnTo>
                    <a:pt x="2625540" y="235573"/>
                  </a:lnTo>
                  <a:lnTo>
                    <a:pt x="2608776" y="191603"/>
                  </a:lnTo>
                  <a:lnTo>
                    <a:pt x="2586195" y="150885"/>
                  </a:lnTo>
                  <a:lnTo>
                    <a:pt x="2558310" y="113932"/>
                  </a:lnTo>
                  <a:lnTo>
                    <a:pt x="2525635" y="81257"/>
                  </a:lnTo>
                  <a:lnTo>
                    <a:pt x="2488682" y="53372"/>
                  </a:lnTo>
                  <a:lnTo>
                    <a:pt x="2447964" y="30791"/>
                  </a:lnTo>
                  <a:lnTo>
                    <a:pt x="2403994" y="14027"/>
                  </a:lnTo>
                  <a:lnTo>
                    <a:pt x="2357286" y="3592"/>
                  </a:lnTo>
                  <a:lnTo>
                    <a:pt x="2308352" y="0"/>
                  </a:lnTo>
                  <a:close/>
                </a:path>
              </a:pathLst>
            </a:custGeom>
            <a:solidFill>
              <a:srgbClr val="484A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0016" y="1417319"/>
              <a:ext cx="10177780" cy="4422775"/>
            </a:xfrm>
            <a:custGeom>
              <a:avLst/>
              <a:gdLst/>
              <a:ahLst/>
              <a:cxnLst/>
              <a:rect l="l" t="t" r="r" b="b"/>
              <a:pathLst>
                <a:path w="10177780" h="4422775">
                  <a:moveTo>
                    <a:pt x="2548128" y="0"/>
                  </a:moveTo>
                  <a:lnTo>
                    <a:pt x="2043684" y="0"/>
                  </a:lnTo>
                  <a:lnTo>
                    <a:pt x="2011768" y="1981"/>
                  </a:lnTo>
                  <a:lnTo>
                    <a:pt x="1949602" y="17475"/>
                  </a:lnTo>
                  <a:lnTo>
                    <a:pt x="1890014" y="47548"/>
                  </a:lnTo>
                  <a:lnTo>
                    <a:pt x="1833486" y="91274"/>
                  </a:lnTo>
                  <a:lnTo>
                    <a:pt x="1780489" y="147688"/>
                  </a:lnTo>
                  <a:lnTo>
                    <a:pt x="1755457" y="180365"/>
                  </a:lnTo>
                  <a:lnTo>
                    <a:pt x="1731492" y="215861"/>
                  </a:lnTo>
                  <a:lnTo>
                    <a:pt x="1708645" y="254063"/>
                  </a:lnTo>
                  <a:lnTo>
                    <a:pt x="1686966" y="294855"/>
                  </a:lnTo>
                  <a:lnTo>
                    <a:pt x="1666532" y="338099"/>
                  </a:lnTo>
                  <a:lnTo>
                    <a:pt x="1647393" y="383705"/>
                  </a:lnTo>
                  <a:lnTo>
                    <a:pt x="1629600" y="431533"/>
                  </a:lnTo>
                  <a:lnTo>
                    <a:pt x="1613230" y="481482"/>
                  </a:lnTo>
                  <a:lnTo>
                    <a:pt x="1598333" y="533425"/>
                  </a:lnTo>
                  <a:lnTo>
                    <a:pt x="1584960" y="587235"/>
                  </a:lnTo>
                  <a:lnTo>
                    <a:pt x="1573187" y="642810"/>
                  </a:lnTo>
                  <a:lnTo>
                    <a:pt x="1563052" y="700036"/>
                  </a:lnTo>
                  <a:lnTo>
                    <a:pt x="1554632" y="758774"/>
                  </a:lnTo>
                  <a:lnTo>
                    <a:pt x="1547990" y="818921"/>
                  </a:lnTo>
                  <a:lnTo>
                    <a:pt x="1543164" y="880351"/>
                  </a:lnTo>
                  <a:lnTo>
                    <a:pt x="1540230" y="942949"/>
                  </a:lnTo>
                  <a:lnTo>
                    <a:pt x="1539240" y="1006602"/>
                  </a:lnTo>
                  <a:lnTo>
                    <a:pt x="1540230" y="1070267"/>
                  </a:lnTo>
                  <a:lnTo>
                    <a:pt x="1543164" y="1132865"/>
                  </a:lnTo>
                  <a:lnTo>
                    <a:pt x="1547990" y="1194295"/>
                  </a:lnTo>
                  <a:lnTo>
                    <a:pt x="1554632" y="1254442"/>
                  </a:lnTo>
                  <a:lnTo>
                    <a:pt x="1563052" y="1313180"/>
                  </a:lnTo>
                  <a:lnTo>
                    <a:pt x="1573187" y="1370406"/>
                  </a:lnTo>
                  <a:lnTo>
                    <a:pt x="1584960" y="1425981"/>
                  </a:lnTo>
                  <a:lnTo>
                    <a:pt x="1598333" y="1479791"/>
                  </a:lnTo>
                  <a:lnTo>
                    <a:pt x="1613230" y="1531734"/>
                  </a:lnTo>
                  <a:lnTo>
                    <a:pt x="1629600" y="1581683"/>
                  </a:lnTo>
                  <a:lnTo>
                    <a:pt x="1647393" y="1629511"/>
                  </a:lnTo>
                  <a:lnTo>
                    <a:pt x="1666532" y="1675117"/>
                  </a:lnTo>
                  <a:lnTo>
                    <a:pt x="1686966" y="1718360"/>
                  </a:lnTo>
                  <a:lnTo>
                    <a:pt x="1708645" y="1759153"/>
                  </a:lnTo>
                  <a:lnTo>
                    <a:pt x="1731492" y="1797354"/>
                  </a:lnTo>
                  <a:lnTo>
                    <a:pt x="1755457" y="1832851"/>
                  </a:lnTo>
                  <a:lnTo>
                    <a:pt x="1780489" y="1865528"/>
                  </a:lnTo>
                  <a:lnTo>
                    <a:pt x="1806511" y="1895259"/>
                  </a:lnTo>
                  <a:lnTo>
                    <a:pt x="1861337" y="1945449"/>
                  </a:lnTo>
                  <a:lnTo>
                    <a:pt x="1919452" y="1982470"/>
                  </a:lnTo>
                  <a:lnTo>
                    <a:pt x="1980387" y="2005368"/>
                  </a:lnTo>
                  <a:lnTo>
                    <a:pt x="2043684" y="2013204"/>
                  </a:lnTo>
                  <a:lnTo>
                    <a:pt x="2548128" y="2013204"/>
                  </a:lnTo>
                  <a:lnTo>
                    <a:pt x="2548128" y="0"/>
                  </a:lnTo>
                  <a:close/>
                </a:path>
                <a:path w="10177780" h="4422775">
                  <a:moveTo>
                    <a:pt x="10177272" y="2424684"/>
                  </a:moveTo>
                  <a:lnTo>
                    <a:pt x="0" y="2424684"/>
                  </a:lnTo>
                  <a:lnTo>
                    <a:pt x="0" y="4422648"/>
                  </a:lnTo>
                  <a:lnTo>
                    <a:pt x="10177272" y="4422648"/>
                  </a:lnTo>
                  <a:lnTo>
                    <a:pt x="10177272" y="24246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11123" y="3842003"/>
              <a:ext cx="2624455" cy="1988820"/>
            </a:xfrm>
            <a:custGeom>
              <a:avLst/>
              <a:gdLst/>
              <a:ahLst/>
              <a:cxnLst/>
              <a:rect l="l" t="t" r="r" b="b"/>
              <a:pathLst>
                <a:path w="2624455" h="1988820">
                  <a:moveTo>
                    <a:pt x="2292858" y="0"/>
                  </a:moveTo>
                  <a:lnTo>
                    <a:pt x="331482" y="0"/>
                  </a:lnTo>
                  <a:lnTo>
                    <a:pt x="282499" y="3595"/>
                  </a:lnTo>
                  <a:lnTo>
                    <a:pt x="235746" y="14038"/>
                  </a:lnTo>
                  <a:lnTo>
                    <a:pt x="191738" y="30817"/>
                  </a:lnTo>
                  <a:lnTo>
                    <a:pt x="150987" y="53416"/>
                  </a:lnTo>
                  <a:lnTo>
                    <a:pt x="114006" y="81323"/>
                  </a:lnTo>
                  <a:lnTo>
                    <a:pt x="81307" y="114025"/>
                  </a:lnTo>
                  <a:lnTo>
                    <a:pt x="53404" y="151007"/>
                  </a:lnTo>
                  <a:lnTo>
                    <a:pt x="30809" y="191756"/>
                  </a:lnTo>
                  <a:lnTo>
                    <a:pt x="14034" y="235758"/>
                  </a:lnTo>
                  <a:lnTo>
                    <a:pt x="3594" y="282501"/>
                  </a:lnTo>
                  <a:lnTo>
                    <a:pt x="0" y="331470"/>
                  </a:lnTo>
                  <a:lnTo>
                    <a:pt x="0" y="1657350"/>
                  </a:lnTo>
                  <a:lnTo>
                    <a:pt x="3594" y="1706330"/>
                  </a:lnTo>
                  <a:lnTo>
                    <a:pt x="14034" y="1753079"/>
                  </a:lnTo>
                  <a:lnTo>
                    <a:pt x="30809" y="1797085"/>
                  </a:lnTo>
                  <a:lnTo>
                    <a:pt x="53404" y="1837835"/>
                  </a:lnTo>
                  <a:lnTo>
                    <a:pt x="81307" y="1874815"/>
                  </a:lnTo>
                  <a:lnTo>
                    <a:pt x="114006" y="1907513"/>
                  </a:lnTo>
                  <a:lnTo>
                    <a:pt x="150987" y="1935416"/>
                  </a:lnTo>
                  <a:lnTo>
                    <a:pt x="191738" y="1958011"/>
                  </a:lnTo>
                  <a:lnTo>
                    <a:pt x="235746" y="1974785"/>
                  </a:lnTo>
                  <a:lnTo>
                    <a:pt x="282499" y="1985225"/>
                  </a:lnTo>
                  <a:lnTo>
                    <a:pt x="331482" y="1988820"/>
                  </a:lnTo>
                  <a:lnTo>
                    <a:pt x="2292858" y="1988820"/>
                  </a:lnTo>
                  <a:lnTo>
                    <a:pt x="2341826" y="1985225"/>
                  </a:lnTo>
                  <a:lnTo>
                    <a:pt x="2388569" y="1974785"/>
                  </a:lnTo>
                  <a:lnTo>
                    <a:pt x="2432571" y="1958011"/>
                  </a:lnTo>
                  <a:lnTo>
                    <a:pt x="2473320" y="1935416"/>
                  </a:lnTo>
                  <a:lnTo>
                    <a:pt x="2510302" y="1907513"/>
                  </a:lnTo>
                  <a:lnTo>
                    <a:pt x="2543004" y="1874815"/>
                  </a:lnTo>
                  <a:lnTo>
                    <a:pt x="2570911" y="1837835"/>
                  </a:lnTo>
                  <a:lnTo>
                    <a:pt x="2593510" y="1797085"/>
                  </a:lnTo>
                  <a:lnTo>
                    <a:pt x="2610289" y="1753079"/>
                  </a:lnTo>
                  <a:lnTo>
                    <a:pt x="2620732" y="1706330"/>
                  </a:lnTo>
                  <a:lnTo>
                    <a:pt x="2624328" y="1657350"/>
                  </a:lnTo>
                  <a:lnTo>
                    <a:pt x="2624328" y="331470"/>
                  </a:lnTo>
                  <a:lnTo>
                    <a:pt x="2620732" y="282501"/>
                  </a:lnTo>
                  <a:lnTo>
                    <a:pt x="2610289" y="235758"/>
                  </a:lnTo>
                  <a:lnTo>
                    <a:pt x="2593510" y="191756"/>
                  </a:lnTo>
                  <a:lnTo>
                    <a:pt x="2570911" y="151007"/>
                  </a:lnTo>
                  <a:lnTo>
                    <a:pt x="2543004" y="114025"/>
                  </a:lnTo>
                  <a:lnTo>
                    <a:pt x="2510302" y="81323"/>
                  </a:lnTo>
                  <a:lnTo>
                    <a:pt x="2473320" y="53416"/>
                  </a:lnTo>
                  <a:lnTo>
                    <a:pt x="2432571" y="30817"/>
                  </a:lnTo>
                  <a:lnTo>
                    <a:pt x="2388569" y="14038"/>
                  </a:lnTo>
                  <a:lnTo>
                    <a:pt x="2341826" y="3595"/>
                  </a:lnTo>
                  <a:lnTo>
                    <a:pt x="2292858" y="0"/>
                  </a:lnTo>
                  <a:close/>
                </a:path>
              </a:pathLst>
            </a:custGeom>
            <a:solidFill>
              <a:srgbClr val="4B28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18588" y="3834384"/>
              <a:ext cx="1003300" cy="2013585"/>
            </a:xfrm>
            <a:custGeom>
              <a:avLst/>
              <a:gdLst/>
              <a:ahLst/>
              <a:cxnLst/>
              <a:rect l="l" t="t" r="r" b="b"/>
              <a:pathLst>
                <a:path w="1003300" h="2013585">
                  <a:moveTo>
                    <a:pt x="1002791" y="0"/>
                  </a:moveTo>
                  <a:lnTo>
                    <a:pt x="501395" y="0"/>
                  </a:lnTo>
                  <a:lnTo>
                    <a:pt x="469692" y="1980"/>
                  </a:lnTo>
                  <a:lnTo>
                    <a:pt x="407914" y="17471"/>
                  </a:lnTo>
                  <a:lnTo>
                    <a:pt x="348699" y="47548"/>
                  </a:lnTo>
                  <a:lnTo>
                    <a:pt x="292517" y="91268"/>
                  </a:lnTo>
                  <a:lnTo>
                    <a:pt x="239839" y="147687"/>
                  </a:lnTo>
                  <a:lnTo>
                    <a:pt x="214960" y="180363"/>
                  </a:lnTo>
                  <a:lnTo>
                    <a:pt x="191135" y="215861"/>
                  </a:lnTo>
                  <a:lnTo>
                    <a:pt x="168420" y="254061"/>
                  </a:lnTo>
                  <a:lnTo>
                    <a:pt x="146875" y="294846"/>
                  </a:lnTo>
                  <a:lnTo>
                    <a:pt x="126559" y="338098"/>
                  </a:lnTo>
                  <a:lnTo>
                    <a:pt x="107530" y="383699"/>
                  </a:lnTo>
                  <a:lnTo>
                    <a:pt x="89848" y="431531"/>
                  </a:lnTo>
                  <a:lnTo>
                    <a:pt x="73570" y="481476"/>
                  </a:lnTo>
                  <a:lnTo>
                    <a:pt x="58756" y="533416"/>
                  </a:lnTo>
                  <a:lnTo>
                    <a:pt x="45465" y="587233"/>
                  </a:lnTo>
                  <a:lnTo>
                    <a:pt x="33756" y="642809"/>
                  </a:lnTo>
                  <a:lnTo>
                    <a:pt x="23686" y="700026"/>
                  </a:lnTo>
                  <a:lnTo>
                    <a:pt x="15316" y="758767"/>
                  </a:lnTo>
                  <a:lnTo>
                    <a:pt x="8703" y="818913"/>
                  </a:lnTo>
                  <a:lnTo>
                    <a:pt x="3907" y="880346"/>
                  </a:lnTo>
                  <a:lnTo>
                    <a:pt x="986" y="942948"/>
                  </a:lnTo>
                  <a:lnTo>
                    <a:pt x="0" y="1006602"/>
                  </a:lnTo>
                  <a:lnTo>
                    <a:pt x="986" y="1070255"/>
                  </a:lnTo>
                  <a:lnTo>
                    <a:pt x="3907" y="1132857"/>
                  </a:lnTo>
                  <a:lnTo>
                    <a:pt x="8703" y="1194290"/>
                  </a:lnTo>
                  <a:lnTo>
                    <a:pt x="15316" y="1254436"/>
                  </a:lnTo>
                  <a:lnTo>
                    <a:pt x="23686" y="1313177"/>
                  </a:lnTo>
                  <a:lnTo>
                    <a:pt x="33756" y="1370394"/>
                  </a:lnTo>
                  <a:lnTo>
                    <a:pt x="45465" y="1425970"/>
                  </a:lnTo>
                  <a:lnTo>
                    <a:pt x="58756" y="1479787"/>
                  </a:lnTo>
                  <a:lnTo>
                    <a:pt x="73570" y="1531727"/>
                  </a:lnTo>
                  <a:lnTo>
                    <a:pt x="89848" y="1581672"/>
                  </a:lnTo>
                  <a:lnTo>
                    <a:pt x="107530" y="1629504"/>
                  </a:lnTo>
                  <a:lnTo>
                    <a:pt x="126559" y="1675105"/>
                  </a:lnTo>
                  <a:lnTo>
                    <a:pt x="146875" y="1718357"/>
                  </a:lnTo>
                  <a:lnTo>
                    <a:pt x="168420" y="1759142"/>
                  </a:lnTo>
                  <a:lnTo>
                    <a:pt x="191135" y="1797342"/>
                  </a:lnTo>
                  <a:lnTo>
                    <a:pt x="214960" y="1832840"/>
                  </a:lnTo>
                  <a:lnTo>
                    <a:pt x="239839" y="1865516"/>
                  </a:lnTo>
                  <a:lnTo>
                    <a:pt x="265710" y="1895254"/>
                  </a:lnTo>
                  <a:lnTo>
                    <a:pt x="320199" y="1945441"/>
                  </a:lnTo>
                  <a:lnTo>
                    <a:pt x="377956" y="1982458"/>
                  </a:lnTo>
                  <a:lnTo>
                    <a:pt x="438512" y="2005360"/>
                  </a:lnTo>
                  <a:lnTo>
                    <a:pt x="501395" y="2013204"/>
                  </a:lnTo>
                  <a:lnTo>
                    <a:pt x="1002791" y="2013204"/>
                  </a:lnTo>
                  <a:lnTo>
                    <a:pt x="10027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61999" y="6252972"/>
              <a:ext cx="3703320" cy="437515"/>
            </a:xfrm>
            <a:custGeom>
              <a:avLst/>
              <a:gdLst/>
              <a:ahLst/>
              <a:cxnLst/>
              <a:rect l="l" t="t" r="r" b="b"/>
              <a:pathLst>
                <a:path w="3703320" h="437515">
                  <a:moveTo>
                    <a:pt x="3703320" y="0"/>
                  </a:moveTo>
                  <a:lnTo>
                    <a:pt x="0" y="0"/>
                  </a:lnTo>
                  <a:lnTo>
                    <a:pt x="0" y="437387"/>
                  </a:lnTo>
                  <a:lnTo>
                    <a:pt x="3703320" y="437387"/>
                  </a:lnTo>
                  <a:lnTo>
                    <a:pt x="37033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323" y="1092708"/>
              <a:ext cx="10582656" cy="5160264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65353"/>
            <a:ext cx="86398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Types</a:t>
            </a:r>
            <a:r>
              <a:rPr dirty="0" spc="-20"/>
              <a:t> </a:t>
            </a:r>
            <a:r>
              <a:rPr dirty="0" spc="-30"/>
              <a:t>of</a:t>
            </a:r>
            <a:r>
              <a:rPr dirty="0" spc="-15"/>
              <a:t> </a:t>
            </a:r>
            <a:r>
              <a:rPr dirty="0" spc="-10"/>
              <a:t>Corpus</a:t>
            </a:r>
            <a:r>
              <a:rPr dirty="0" spc="10"/>
              <a:t> </a:t>
            </a:r>
            <a:r>
              <a:rPr dirty="0"/>
              <a:t>/</a:t>
            </a:r>
            <a:r>
              <a:rPr dirty="0" spc="-15"/>
              <a:t> </a:t>
            </a:r>
            <a:r>
              <a:rPr dirty="0" spc="-5"/>
              <a:t>Dataset</a:t>
            </a:r>
            <a:r>
              <a:rPr dirty="0" spc="15"/>
              <a:t> </a:t>
            </a:r>
            <a:r>
              <a:rPr dirty="0"/>
              <a:t>–</a:t>
            </a:r>
            <a:r>
              <a:rPr dirty="0" spc="-20"/>
              <a:t> </a:t>
            </a:r>
            <a:r>
              <a:rPr dirty="0" spc="-5"/>
              <a:t>NLP</a:t>
            </a:r>
            <a:r>
              <a:rPr dirty="0" spc="-10"/>
              <a:t> </a:t>
            </a:r>
            <a:r>
              <a:rPr dirty="0" spc="-5"/>
              <a:t>(Conti.)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6448" y="785241"/>
            <a:ext cx="10764520" cy="5382895"/>
            <a:chOff x="536448" y="785241"/>
            <a:chExt cx="10764520" cy="5382895"/>
          </a:xfrm>
        </p:grpSpPr>
        <p:sp>
          <p:nvSpPr>
            <p:cNvPr id="5" name="object 5"/>
            <p:cNvSpPr/>
            <p:nvPr/>
          </p:nvSpPr>
          <p:spPr>
            <a:xfrm>
              <a:off x="940308" y="813816"/>
              <a:ext cx="8717915" cy="60325"/>
            </a:xfrm>
            <a:custGeom>
              <a:avLst/>
              <a:gdLst/>
              <a:ahLst/>
              <a:cxnLst/>
              <a:rect l="l" t="t" r="r" b="b"/>
              <a:pathLst>
                <a:path w="8717915" h="60325">
                  <a:moveTo>
                    <a:pt x="0" y="0"/>
                  </a:moveTo>
                  <a:lnTo>
                    <a:pt x="8717788" y="59817"/>
                  </a:lnTo>
                </a:path>
              </a:pathLst>
            </a:custGeom>
            <a:ln w="57149">
              <a:solidFill>
                <a:srgbClr val="17171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91540" y="1424940"/>
              <a:ext cx="10235565" cy="1998345"/>
            </a:xfrm>
            <a:custGeom>
              <a:avLst/>
              <a:gdLst/>
              <a:ahLst/>
              <a:cxnLst/>
              <a:rect l="l" t="t" r="r" b="b"/>
              <a:pathLst>
                <a:path w="10235565" h="1998345">
                  <a:moveTo>
                    <a:pt x="10235184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235184" y="1997964"/>
                  </a:lnTo>
                  <a:lnTo>
                    <a:pt x="102351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11124" y="1424940"/>
              <a:ext cx="2639695" cy="1987550"/>
            </a:xfrm>
            <a:custGeom>
              <a:avLst/>
              <a:gdLst/>
              <a:ahLst/>
              <a:cxnLst/>
              <a:rect l="l" t="t" r="r" b="b"/>
              <a:pathLst>
                <a:path w="2639695" h="1987550">
                  <a:moveTo>
                    <a:pt x="2308352" y="0"/>
                  </a:moveTo>
                  <a:lnTo>
                    <a:pt x="331216" y="0"/>
                  </a:lnTo>
                  <a:lnTo>
                    <a:pt x="282273" y="3592"/>
                  </a:lnTo>
                  <a:lnTo>
                    <a:pt x="235559" y="14027"/>
                  </a:lnTo>
                  <a:lnTo>
                    <a:pt x="191586" y="30791"/>
                  </a:lnTo>
                  <a:lnTo>
                    <a:pt x="150868" y="53372"/>
                  </a:lnTo>
                  <a:lnTo>
                    <a:pt x="113916" y="81257"/>
                  </a:lnTo>
                  <a:lnTo>
                    <a:pt x="81244" y="113932"/>
                  </a:lnTo>
                  <a:lnTo>
                    <a:pt x="53362" y="150885"/>
                  </a:lnTo>
                  <a:lnTo>
                    <a:pt x="30785" y="191603"/>
                  </a:lnTo>
                  <a:lnTo>
                    <a:pt x="14023" y="235573"/>
                  </a:lnTo>
                  <a:lnTo>
                    <a:pt x="3591" y="282281"/>
                  </a:lnTo>
                  <a:lnTo>
                    <a:pt x="0" y="331215"/>
                  </a:lnTo>
                  <a:lnTo>
                    <a:pt x="0" y="1656080"/>
                  </a:lnTo>
                  <a:lnTo>
                    <a:pt x="3591" y="1705014"/>
                  </a:lnTo>
                  <a:lnTo>
                    <a:pt x="14023" y="1751722"/>
                  </a:lnTo>
                  <a:lnTo>
                    <a:pt x="30785" y="1795692"/>
                  </a:lnTo>
                  <a:lnTo>
                    <a:pt x="53362" y="1836410"/>
                  </a:lnTo>
                  <a:lnTo>
                    <a:pt x="81244" y="1873363"/>
                  </a:lnTo>
                  <a:lnTo>
                    <a:pt x="113916" y="1906038"/>
                  </a:lnTo>
                  <a:lnTo>
                    <a:pt x="150868" y="1933923"/>
                  </a:lnTo>
                  <a:lnTo>
                    <a:pt x="191586" y="1956504"/>
                  </a:lnTo>
                  <a:lnTo>
                    <a:pt x="235559" y="1973268"/>
                  </a:lnTo>
                  <a:lnTo>
                    <a:pt x="282273" y="1983703"/>
                  </a:lnTo>
                  <a:lnTo>
                    <a:pt x="331216" y="1987296"/>
                  </a:lnTo>
                  <a:lnTo>
                    <a:pt x="2308352" y="1987296"/>
                  </a:lnTo>
                  <a:lnTo>
                    <a:pt x="2357286" y="1983703"/>
                  </a:lnTo>
                  <a:lnTo>
                    <a:pt x="2403994" y="1973268"/>
                  </a:lnTo>
                  <a:lnTo>
                    <a:pt x="2447964" y="1956504"/>
                  </a:lnTo>
                  <a:lnTo>
                    <a:pt x="2488682" y="1933923"/>
                  </a:lnTo>
                  <a:lnTo>
                    <a:pt x="2525635" y="1906038"/>
                  </a:lnTo>
                  <a:lnTo>
                    <a:pt x="2558310" y="1873363"/>
                  </a:lnTo>
                  <a:lnTo>
                    <a:pt x="2586195" y="1836410"/>
                  </a:lnTo>
                  <a:lnTo>
                    <a:pt x="2608776" y="1795692"/>
                  </a:lnTo>
                  <a:lnTo>
                    <a:pt x="2625540" y="1751722"/>
                  </a:lnTo>
                  <a:lnTo>
                    <a:pt x="2635975" y="1705014"/>
                  </a:lnTo>
                  <a:lnTo>
                    <a:pt x="2639568" y="1656080"/>
                  </a:lnTo>
                  <a:lnTo>
                    <a:pt x="2639568" y="331215"/>
                  </a:lnTo>
                  <a:lnTo>
                    <a:pt x="2635975" y="282281"/>
                  </a:lnTo>
                  <a:lnTo>
                    <a:pt x="2625540" y="235573"/>
                  </a:lnTo>
                  <a:lnTo>
                    <a:pt x="2608776" y="191603"/>
                  </a:lnTo>
                  <a:lnTo>
                    <a:pt x="2586195" y="150885"/>
                  </a:lnTo>
                  <a:lnTo>
                    <a:pt x="2558310" y="113932"/>
                  </a:lnTo>
                  <a:lnTo>
                    <a:pt x="2525635" y="81257"/>
                  </a:lnTo>
                  <a:lnTo>
                    <a:pt x="2488682" y="53372"/>
                  </a:lnTo>
                  <a:lnTo>
                    <a:pt x="2447964" y="30791"/>
                  </a:lnTo>
                  <a:lnTo>
                    <a:pt x="2403994" y="14027"/>
                  </a:lnTo>
                  <a:lnTo>
                    <a:pt x="2357286" y="3592"/>
                  </a:lnTo>
                  <a:lnTo>
                    <a:pt x="2308352" y="0"/>
                  </a:lnTo>
                  <a:close/>
                </a:path>
              </a:pathLst>
            </a:custGeom>
            <a:solidFill>
              <a:srgbClr val="484A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0016" y="1417319"/>
              <a:ext cx="10177780" cy="4422775"/>
            </a:xfrm>
            <a:custGeom>
              <a:avLst/>
              <a:gdLst/>
              <a:ahLst/>
              <a:cxnLst/>
              <a:rect l="l" t="t" r="r" b="b"/>
              <a:pathLst>
                <a:path w="10177780" h="4422775">
                  <a:moveTo>
                    <a:pt x="2548128" y="0"/>
                  </a:moveTo>
                  <a:lnTo>
                    <a:pt x="2043684" y="0"/>
                  </a:lnTo>
                  <a:lnTo>
                    <a:pt x="2011768" y="1981"/>
                  </a:lnTo>
                  <a:lnTo>
                    <a:pt x="1949602" y="17475"/>
                  </a:lnTo>
                  <a:lnTo>
                    <a:pt x="1890014" y="47548"/>
                  </a:lnTo>
                  <a:lnTo>
                    <a:pt x="1833486" y="91274"/>
                  </a:lnTo>
                  <a:lnTo>
                    <a:pt x="1780489" y="147688"/>
                  </a:lnTo>
                  <a:lnTo>
                    <a:pt x="1755457" y="180365"/>
                  </a:lnTo>
                  <a:lnTo>
                    <a:pt x="1731492" y="215861"/>
                  </a:lnTo>
                  <a:lnTo>
                    <a:pt x="1708645" y="254063"/>
                  </a:lnTo>
                  <a:lnTo>
                    <a:pt x="1686966" y="294855"/>
                  </a:lnTo>
                  <a:lnTo>
                    <a:pt x="1666532" y="338099"/>
                  </a:lnTo>
                  <a:lnTo>
                    <a:pt x="1647393" y="383705"/>
                  </a:lnTo>
                  <a:lnTo>
                    <a:pt x="1629600" y="431533"/>
                  </a:lnTo>
                  <a:lnTo>
                    <a:pt x="1613230" y="481482"/>
                  </a:lnTo>
                  <a:lnTo>
                    <a:pt x="1598333" y="533425"/>
                  </a:lnTo>
                  <a:lnTo>
                    <a:pt x="1584960" y="587235"/>
                  </a:lnTo>
                  <a:lnTo>
                    <a:pt x="1573187" y="642810"/>
                  </a:lnTo>
                  <a:lnTo>
                    <a:pt x="1563052" y="700036"/>
                  </a:lnTo>
                  <a:lnTo>
                    <a:pt x="1554632" y="758774"/>
                  </a:lnTo>
                  <a:lnTo>
                    <a:pt x="1547990" y="818921"/>
                  </a:lnTo>
                  <a:lnTo>
                    <a:pt x="1543164" y="880351"/>
                  </a:lnTo>
                  <a:lnTo>
                    <a:pt x="1540230" y="942949"/>
                  </a:lnTo>
                  <a:lnTo>
                    <a:pt x="1539240" y="1006602"/>
                  </a:lnTo>
                  <a:lnTo>
                    <a:pt x="1540230" y="1070267"/>
                  </a:lnTo>
                  <a:lnTo>
                    <a:pt x="1543164" y="1132865"/>
                  </a:lnTo>
                  <a:lnTo>
                    <a:pt x="1547990" y="1194295"/>
                  </a:lnTo>
                  <a:lnTo>
                    <a:pt x="1554632" y="1254442"/>
                  </a:lnTo>
                  <a:lnTo>
                    <a:pt x="1563052" y="1313180"/>
                  </a:lnTo>
                  <a:lnTo>
                    <a:pt x="1573187" y="1370406"/>
                  </a:lnTo>
                  <a:lnTo>
                    <a:pt x="1584960" y="1425981"/>
                  </a:lnTo>
                  <a:lnTo>
                    <a:pt x="1598333" y="1479791"/>
                  </a:lnTo>
                  <a:lnTo>
                    <a:pt x="1613230" y="1531734"/>
                  </a:lnTo>
                  <a:lnTo>
                    <a:pt x="1629600" y="1581683"/>
                  </a:lnTo>
                  <a:lnTo>
                    <a:pt x="1647393" y="1629511"/>
                  </a:lnTo>
                  <a:lnTo>
                    <a:pt x="1666532" y="1675117"/>
                  </a:lnTo>
                  <a:lnTo>
                    <a:pt x="1686966" y="1718360"/>
                  </a:lnTo>
                  <a:lnTo>
                    <a:pt x="1708645" y="1759153"/>
                  </a:lnTo>
                  <a:lnTo>
                    <a:pt x="1731492" y="1797354"/>
                  </a:lnTo>
                  <a:lnTo>
                    <a:pt x="1755457" y="1832851"/>
                  </a:lnTo>
                  <a:lnTo>
                    <a:pt x="1780489" y="1865528"/>
                  </a:lnTo>
                  <a:lnTo>
                    <a:pt x="1806511" y="1895259"/>
                  </a:lnTo>
                  <a:lnTo>
                    <a:pt x="1861337" y="1945449"/>
                  </a:lnTo>
                  <a:lnTo>
                    <a:pt x="1919452" y="1982470"/>
                  </a:lnTo>
                  <a:lnTo>
                    <a:pt x="1980387" y="2005368"/>
                  </a:lnTo>
                  <a:lnTo>
                    <a:pt x="2043684" y="2013204"/>
                  </a:lnTo>
                  <a:lnTo>
                    <a:pt x="2548128" y="2013204"/>
                  </a:lnTo>
                  <a:lnTo>
                    <a:pt x="2548128" y="0"/>
                  </a:lnTo>
                  <a:close/>
                </a:path>
                <a:path w="10177780" h="4422775">
                  <a:moveTo>
                    <a:pt x="10177272" y="2424684"/>
                  </a:moveTo>
                  <a:lnTo>
                    <a:pt x="0" y="2424684"/>
                  </a:lnTo>
                  <a:lnTo>
                    <a:pt x="0" y="4422648"/>
                  </a:lnTo>
                  <a:lnTo>
                    <a:pt x="10177272" y="4422648"/>
                  </a:lnTo>
                  <a:lnTo>
                    <a:pt x="10177272" y="24246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11124" y="3842004"/>
              <a:ext cx="2624455" cy="1988820"/>
            </a:xfrm>
            <a:custGeom>
              <a:avLst/>
              <a:gdLst/>
              <a:ahLst/>
              <a:cxnLst/>
              <a:rect l="l" t="t" r="r" b="b"/>
              <a:pathLst>
                <a:path w="2624455" h="1988820">
                  <a:moveTo>
                    <a:pt x="2292858" y="0"/>
                  </a:moveTo>
                  <a:lnTo>
                    <a:pt x="331482" y="0"/>
                  </a:lnTo>
                  <a:lnTo>
                    <a:pt x="282499" y="3595"/>
                  </a:lnTo>
                  <a:lnTo>
                    <a:pt x="235746" y="14038"/>
                  </a:lnTo>
                  <a:lnTo>
                    <a:pt x="191738" y="30817"/>
                  </a:lnTo>
                  <a:lnTo>
                    <a:pt x="150987" y="53416"/>
                  </a:lnTo>
                  <a:lnTo>
                    <a:pt x="114006" y="81323"/>
                  </a:lnTo>
                  <a:lnTo>
                    <a:pt x="81307" y="114025"/>
                  </a:lnTo>
                  <a:lnTo>
                    <a:pt x="53404" y="151007"/>
                  </a:lnTo>
                  <a:lnTo>
                    <a:pt x="30809" y="191756"/>
                  </a:lnTo>
                  <a:lnTo>
                    <a:pt x="14034" y="235758"/>
                  </a:lnTo>
                  <a:lnTo>
                    <a:pt x="3594" y="282501"/>
                  </a:lnTo>
                  <a:lnTo>
                    <a:pt x="0" y="331470"/>
                  </a:lnTo>
                  <a:lnTo>
                    <a:pt x="0" y="1657350"/>
                  </a:lnTo>
                  <a:lnTo>
                    <a:pt x="3594" y="1706330"/>
                  </a:lnTo>
                  <a:lnTo>
                    <a:pt x="14034" y="1753079"/>
                  </a:lnTo>
                  <a:lnTo>
                    <a:pt x="30809" y="1797085"/>
                  </a:lnTo>
                  <a:lnTo>
                    <a:pt x="53404" y="1837835"/>
                  </a:lnTo>
                  <a:lnTo>
                    <a:pt x="81307" y="1874815"/>
                  </a:lnTo>
                  <a:lnTo>
                    <a:pt x="114006" y="1907513"/>
                  </a:lnTo>
                  <a:lnTo>
                    <a:pt x="150987" y="1935416"/>
                  </a:lnTo>
                  <a:lnTo>
                    <a:pt x="191738" y="1958011"/>
                  </a:lnTo>
                  <a:lnTo>
                    <a:pt x="235746" y="1974785"/>
                  </a:lnTo>
                  <a:lnTo>
                    <a:pt x="282499" y="1985225"/>
                  </a:lnTo>
                  <a:lnTo>
                    <a:pt x="331482" y="1988820"/>
                  </a:lnTo>
                  <a:lnTo>
                    <a:pt x="2292858" y="1988820"/>
                  </a:lnTo>
                  <a:lnTo>
                    <a:pt x="2341826" y="1985225"/>
                  </a:lnTo>
                  <a:lnTo>
                    <a:pt x="2388569" y="1974785"/>
                  </a:lnTo>
                  <a:lnTo>
                    <a:pt x="2432571" y="1958011"/>
                  </a:lnTo>
                  <a:lnTo>
                    <a:pt x="2473320" y="1935416"/>
                  </a:lnTo>
                  <a:lnTo>
                    <a:pt x="2510302" y="1907513"/>
                  </a:lnTo>
                  <a:lnTo>
                    <a:pt x="2543004" y="1874815"/>
                  </a:lnTo>
                  <a:lnTo>
                    <a:pt x="2570911" y="1837835"/>
                  </a:lnTo>
                  <a:lnTo>
                    <a:pt x="2593510" y="1797085"/>
                  </a:lnTo>
                  <a:lnTo>
                    <a:pt x="2610289" y="1753079"/>
                  </a:lnTo>
                  <a:lnTo>
                    <a:pt x="2620732" y="1706330"/>
                  </a:lnTo>
                  <a:lnTo>
                    <a:pt x="2624328" y="1657350"/>
                  </a:lnTo>
                  <a:lnTo>
                    <a:pt x="2624328" y="331470"/>
                  </a:lnTo>
                  <a:lnTo>
                    <a:pt x="2620732" y="282501"/>
                  </a:lnTo>
                  <a:lnTo>
                    <a:pt x="2610289" y="235758"/>
                  </a:lnTo>
                  <a:lnTo>
                    <a:pt x="2593510" y="191756"/>
                  </a:lnTo>
                  <a:lnTo>
                    <a:pt x="2570911" y="151007"/>
                  </a:lnTo>
                  <a:lnTo>
                    <a:pt x="2543004" y="114025"/>
                  </a:lnTo>
                  <a:lnTo>
                    <a:pt x="2510302" y="81323"/>
                  </a:lnTo>
                  <a:lnTo>
                    <a:pt x="2473320" y="53416"/>
                  </a:lnTo>
                  <a:lnTo>
                    <a:pt x="2432571" y="30817"/>
                  </a:lnTo>
                  <a:lnTo>
                    <a:pt x="2388569" y="14038"/>
                  </a:lnTo>
                  <a:lnTo>
                    <a:pt x="2341826" y="3595"/>
                  </a:lnTo>
                  <a:lnTo>
                    <a:pt x="2292858" y="0"/>
                  </a:lnTo>
                  <a:close/>
                </a:path>
              </a:pathLst>
            </a:custGeom>
            <a:solidFill>
              <a:srgbClr val="4B28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18587" y="3834383"/>
              <a:ext cx="1003300" cy="2013585"/>
            </a:xfrm>
            <a:custGeom>
              <a:avLst/>
              <a:gdLst/>
              <a:ahLst/>
              <a:cxnLst/>
              <a:rect l="l" t="t" r="r" b="b"/>
              <a:pathLst>
                <a:path w="1003300" h="2013585">
                  <a:moveTo>
                    <a:pt x="1002791" y="0"/>
                  </a:moveTo>
                  <a:lnTo>
                    <a:pt x="501395" y="0"/>
                  </a:lnTo>
                  <a:lnTo>
                    <a:pt x="469692" y="1980"/>
                  </a:lnTo>
                  <a:lnTo>
                    <a:pt x="407914" y="17471"/>
                  </a:lnTo>
                  <a:lnTo>
                    <a:pt x="348699" y="47548"/>
                  </a:lnTo>
                  <a:lnTo>
                    <a:pt x="292517" y="91268"/>
                  </a:lnTo>
                  <a:lnTo>
                    <a:pt x="239839" y="147687"/>
                  </a:lnTo>
                  <a:lnTo>
                    <a:pt x="214960" y="180363"/>
                  </a:lnTo>
                  <a:lnTo>
                    <a:pt x="191135" y="215861"/>
                  </a:lnTo>
                  <a:lnTo>
                    <a:pt x="168420" y="254061"/>
                  </a:lnTo>
                  <a:lnTo>
                    <a:pt x="146875" y="294846"/>
                  </a:lnTo>
                  <a:lnTo>
                    <a:pt x="126559" y="338098"/>
                  </a:lnTo>
                  <a:lnTo>
                    <a:pt x="107530" y="383699"/>
                  </a:lnTo>
                  <a:lnTo>
                    <a:pt x="89848" y="431531"/>
                  </a:lnTo>
                  <a:lnTo>
                    <a:pt x="73570" y="481476"/>
                  </a:lnTo>
                  <a:lnTo>
                    <a:pt x="58756" y="533416"/>
                  </a:lnTo>
                  <a:lnTo>
                    <a:pt x="45465" y="587233"/>
                  </a:lnTo>
                  <a:lnTo>
                    <a:pt x="33756" y="642809"/>
                  </a:lnTo>
                  <a:lnTo>
                    <a:pt x="23686" y="700026"/>
                  </a:lnTo>
                  <a:lnTo>
                    <a:pt x="15316" y="758767"/>
                  </a:lnTo>
                  <a:lnTo>
                    <a:pt x="8703" y="818913"/>
                  </a:lnTo>
                  <a:lnTo>
                    <a:pt x="3907" y="880346"/>
                  </a:lnTo>
                  <a:lnTo>
                    <a:pt x="986" y="942948"/>
                  </a:lnTo>
                  <a:lnTo>
                    <a:pt x="0" y="1006602"/>
                  </a:lnTo>
                  <a:lnTo>
                    <a:pt x="986" y="1070255"/>
                  </a:lnTo>
                  <a:lnTo>
                    <a:pt x="3907" y="1132857"/>
                  </a:lnTo>
                  <a:lnTo>
                    <a:pt x="8703" y="1194290"/>
                  </a:lnTo>
                  <a:lnTo>
                    <a:pt x="15316" y="1254436"/>
                  </a:lnTo>
                  <a:lnTo>
                    <a:pt x="23686" y="1313177"/>
                  </a:lnTo>
                  <a:lnTo>
                    <a:pt x="33756" y="1370394"/>
                  </a:lnTo>
                  <a:lnTo>
                    <a:pt x="45465" y="1425970"/>
                  </a:lnTo>
                  <a:lnTo>
                    <a:pt x="58756" y="1479787"/>
                  </a:lnTo>
                  <a:lnTo>
                    <a:pt x="73570" y="1531727"/>
                  </a:lnTo>
                  <a:lnTo>
                    <a:pt x="89848" y="1581672"/>
                  </a:lnTo>
                  <a:lnTo>
                    <a:pt x="107530" y="1629504"/>
                  </a:lnTo>
                  <a:lnTo>
                    <a:pt x="126559" y="1675105"/>
                  </a:lnTo>
                  <a:lnTo>
                    <a:pt x="146875" y="1718357"/>
                  </a:lnTo>
                  <a:lnTo>
                    <a:pt x="168420" y="1759142"/>
                  </a:lnTo>
                  <a:lnTo>
                    <a:pt x="191135" y="1797342"/>
                  </a:lnTo>
                  <a:lnTo>
                    <a:pt x="214960" y="1832840"/>
                  </a:lnTo>
                  <a:lnTo>
                    <a:pt x="239839" y="1865516"/>
                  </a:lnTo>
                  <a:lnTo>
                    <a:pt x="265710" y="1895254"/>
                  </a:lnTo>
                  <a:lnTo>
                    <a:pt x="320199" y="1945441"/>
                  </a:lnTo>
                  <a:lnTo>
                    <a:pt x="377956" y="1982458"/>
                  </a:lnTo>
                  <a:lnTo>
                    <a:pt x="438512" y="2005360"/>
                  </a:lnTo>
                  <a:lnTo>
                    <a:pt x="501395" y="2013204"/>
                  </a:lnTo>
                  <a:lnTo>
                    <a:pt x="1002791" y="2013204"/>
                  </a:lnTo>
                  <a:lnTo>
                    <a:pt x="10027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448" y="890016"/>
              <a:ext cx="10764012" cy="5277612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4890"/>
            <a:ext cx="342646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40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5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18342" y="6316167"/>
            <a:ext cx="1574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3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024" y="1498091"/>
            <a:ext cx="3441191" cy="4526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21729" y="1350975"/>
            <a:ext cx="314325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5400" spc="-400">
                <a:solidFill>
                  <a:srgbClr val="4B287E"/>
                </a:solidFill>
                <a:latin typeface="Arial"/>
                <a:cs typeface="Arial"/>
              </a:rPr>
              <a:t>لِ</a:t>
            </a:r>
            <a:r>
              <a:rPr dirty="0" baseline="1543" sz="8100" spc="-600">
                <a:solidFill>
                  <a:srgbClr val="4B287E"/>
                </a:solidFill>
                <a:latin typeface="Arial"/>
                <a:cs typeface="Arial"/>
              </a:rPr>
              <a:t>ِ</a:t>
            </a:r>
            <a:r>
              <a:rPr dirty="0" baseline="1543" sz="8100" spc="1005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5400" spc="-1465">
                <a:solidFill>
                  <a:srgbClr val="4B287E"/>
                </a:solidFill>
                <a:latin typeface="Arial"/>
                <a:cs typeface="Arial"/>
              </a:rPr>
              <a:t>تَ</a:t>
            </a:r>
            <a:r>
              <a:rPr dirty="0" baseline="-2057" sz="8100" spc="-2197">
                <a:solidFill>
                  <a:srgbClr val="4B287E"/>
                </a:solidFill>
                <a:latin typeface="Arial"/>
                <a:cs typeface="Arial"/>
              </a:rPr>
              <a:t>ْ</a:t>
            </a:r>
            <a:r>
              <a:rPr dirty="0" baseline="-2057" sz="8100" spc="-930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baseline="3086" sz="8100">
                <a:solidFill>
                  <a:srgbClr val="4B287E"/>
                </a:solidFill>
                <a:latin typeface="Arial"/>
                <a:cs typeface="Arial"/>
              </a:rPr>
              <a:t>َ</a:t>
            </a:r>
            <a:r>
              <a:rPr dirty="0" baseline="3086" sz="8100" spc="-345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5400" spc="-1365">
                <a:solidFill>
                  <a:srgbClr val="4B287E"/>
                </a:solidFill>
                <a:latin typeface="Arial"/>
                <a:cs typeface="Arial"/>
              </a:rPr>
              <a:t>خ</a:t>
            </a:r>
            <a:r>
              <a:rPr dirty="0" sz="5400" spc="-1365">
                <a:solidFill>
                  <a:srgbClr val="4B287E"/>
                </a:solidFill>
                <a:latin typeface="Arial"/>
                <a:cs typeface="Arial"/>
              </a:rPr>
              <a:t>ْ</a:t>
            </a:r>
            <a:r>
              <a:rPr dirty="0" sz="5400" spc="375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5400" spc="-830">
                <a:solidFill>
                  <a:srgbClr val="4B287E"/>
                </a:solidFill>
                <a:latin typeface="Arial"/>
                <a:cs typeface="Arial"/>
              </a:rPr>
              <a:t>او</a:t>
            </a:r>
            <a:r>
              <a:rPr dirty="0" baseline="-8744" sz="8100" spc="-1245">
                <a:solidFill>
                  <a:srgbClr val="4B287E"/>
                </a:solidFill>
                <a:latin typeface="Arial"/>
                <a:cs typeface="Arial"/>
              </a:rPr>
              <a:t>َ</a:t>
            </a:r>
            <a:r>
              <a:rPr dirty="0" baseline="-8744" sz="8100" spc="1620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5400" spc="-1120">
                <a:solidFill>
                  <a:srgbClr val="4B287E"/>
                </a:solidFill>
                <a:latin typeface="Arial"/>
                <a:cs typeface="Arial"/>
              </a:rPr>
              <a:t>لِ</a:t>
            </a:r>
            <a:r>
              <a:rPr dirty="0" baseline="-10288" sz="8100" spc="-1679">
                <a:solidFill>
                  <a:srgbClr val="4B287E"/>
                </a:solidFill>
                <a:latin typeface="Arial"/>
                <a:cs typeface="Arial"/>
              </a:rPr>
              <a:t>ْ</a:t>
            </a:r>
            <a:r>
              <a:rPr dirty="0" baseline="-10288" sz="8100" spc="-157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baseline="1543" sz="8100">
                <a:solidFill>
                  <a:srgbClr val="4B287E"/>
                </a:solidFill>
                <a:latin typeface="Arial"/>
                <a:cs typeface="Arial"/>
              </a:rPr>
              <a:t>ِ</a:t>
            </a:r>
            <a:r>
              <a:rPr dirty="0" baseline="1543" sz="8100" spc="1005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5400" spc="-645">
                <a:solidFill>
                  <a:srgbClr val="4B287E"/>
                </a:solidFill>
                <a:latin typeface="Arial"/>
                <a:cs typeface="Arial"/>
              </a:rPr>
              <a:t>ر</a:t>
            </a:r>
            <a:r>
              <a:rPr dirty="0" baseline="-8744" sz="8100" spc="-967">
                <a:solidFill>
                  <a:srgbClr val="4B287E"/>
                </a:solidFill>
                <a:latin typeface="Arial"/>
                <a:cs typeface="Arial"/>
              </a:rPr>
              <a:t>ْ</a:t>
            </a:r>
            <a:r>
              <a:rPr dirty="0" baseline="-8744" sz="8100" spc="-930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5400" spc="-1375">
                <a:solidFill>
                  <a:srgbClr val="4B287E"/>
                </a:solidFill>
                <a:latin typeface="Arial"/>
                <a:cs typeface="Arial"/>
              </a:rPr>
              <a:t>خ</a:t>
            </a:r>
            <a:r>
              <a:rPr dirty="0" baseline="6687" sz="8100" spc="-2062">
                <a:solidFill>
                  <a:srgbClr val="4B287E"/>
                </a:solidFill>
                <a:latin typeface="Arial"/>
                <a:cs typeface="Arial"/>
              </a:rPr>
              <a:t>ِ</a:t>
            </a:r>
            <a:r>
              <a:rPr dirty="0" baseline="6687" sz="8100" spc="2790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5400" spc="-530">
                <a:solidFill>
                  <a:srgbClr val="4B287E"/>
                </a:solidFill>
                <a:latin typeface="Arial"/>
                <a:cs typeface="Arial"/>
              </a:rPr>
              <a:t>م</a:t>
            </a:r>
            <a:r>
              <a:rPr dirty="0" baseline="-10802" sz="8100" spc="-794">
                <a:solidFill>
                  <a:srgbClr val="4B287E"/>
                </a:solidFill>
                <a:latin typeface="Arial"/>
                <a:cs typeface="Arial"/>
              </a:rPr>
              <a:t>َّ</a:t>
            </a:r>
            <a:r>
              <a:rPr dirty="0" baseline="-10802" sz="8100" spc="-112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5400" spc="-695">
                <a:solidFill>
                  <a:srgbClr val="4B287E"/>
                </a:solidFill>
                <a:latin typeface="Arial"/>
                <a:cs typeface="Arial"/>
              </a:rPr>
              <a:t>ُه</a:t>
            </a:r>
            <a:r>
              <a:rPr dirty="0" baseline="9259" sz="8100" spc="-1042">
                <a:solidFill>
                  <a:srgbClr val="4B287E"/>
                </a:solidFill>
                <a:latin typeface="Arial"/>
                <a:cs typeface="Arial"/>
              </a:rPr>
              <a:t>َّ</a:t>
            </a:r>
            <a:r>
              <a:rPr dirty="0" sz="5400" spc="-695">
                <a:solidFill>
                  <a:srgbClr val="4B287E"/>
                </a:solidFill>
                <a:latin typeface="Arial"/>
                <a:cs typeface="Arial"/>
              </a:rPr>
              <a:t>لل</a:t>
            </a:r>
            <a:r>
              <a:rPr dirty="0" sz="5400" spc="-695">
                <a:solidFill>
                  <a:srgbClr val="4B287E"/>
                </a:solidFill>
                <a:latin typeface="Arial"/>
                <a:cs typeface="Arial"/>
              </a:rPr>
              <a:t>ا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89014" y="2367762"/>
            <a:ext cx="3497579" cy="3780154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algn="ctr" marL="63500" marR="160655">
              <a:lnSpc>
                <a:spcPts val="4780"/>
              </a:lnSpc>
              <a:spcBef>
                <a:spcPts val="275"/>
              </a:spcBef>
            </a:pPr>
            <a:r>
              <a:rPr dirty="0" sz="4000" b="1">
                <a:solidFill>
                  <a:srgbClr val="001F5F"/>
                </a:solidFill>
                <a:latin typeface="Arial"/>
                <a:cs typeface="Arial"/>
              </a:rPr>
              <a:t>ۖ</a:t>
            </a:r>
            <a:r>
              <a:rPr dirty="0" sz="4000" spc="-14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844" b="1">
                <a:solidFill>
                  <a:srgbClr val="001F5F"/>
                </a:solidFill>
                <a:latin typeface="Arial"/>
                <a:cs typeface="Arial"/>
              </a:rPr>
              <a:t>ا</a:t>
            </a:r>
            <a:r>
              <a:rPr dirty="0" baseline="-4861" sz="6000" spc="-1267" b="1">
                <a:solidFill>
                  <a:srgbClr val="001F5F"/>
                </a:solidFill>
                <a:latin typeface="Arial"/>
                <a:cs typeface="Arial"/>
              </a:rPr>
              <a:t>َ</a:t>
            </a:r>
            <a:r>
              <a:rPr dirty="0" sz="4000" spc="-844" b="1">
                <a:solidFill>
                  <a:srgbClr val="001F5F"/>
                </a:solidFill>
                <a:latin typeface="Arial"/>
                <a:cs typeface="Arial"/>
              </a:rPr>
              <a:t>ن</a:t>
            </a:r>
            <a:r>
              <a:rPr dirty="0" baseline="1388" sz="6000" spc="-1267" b="1">
                <a:solidFill>
                  <a:srgbClr val="001F5F"/>
                </a:solidFill>
                <a:latin typeface="Arial"/>
                <a:cs typeface="Arial"/>
              </a:rPr>
              <a:t>ت</a:t>
            </a:r>
            <a:r>
              <a:rPr dirty="0" baseline="-2777" sz="6000" spc="-1267" b="1">
                <a:solidFill>
                  <a:srgbClr val="001F5F"/>
                </a:solidFill>
                <a:latin typeface="Arial"/>
                <a:cs typeface="Arial"/>
              </a:rPr>
              <a:t>َ</a:t>
            </a:r>
            <a:r>
              <a:rPr dirty="0" baseline="-2777" sz="6000" spc="-1177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baseline="2083" sz="6000" spc="-847" b="1">
                <a:solidFill>
                  <a:srgbClr val="001F5F"/>
                </a:solidFill>
                <a:latin typeface="Arial"/>
                <a:cs typeface="Arial"/>
              </a:rPr>
              <a:t>م</a:t>
            </a:r>
            <a:r>
              <a:rPr dirty="0" baseline="-5555" sz="6000" spc="-847" b="1">
                <a:solidFill>
                  <a:srgbClr val="001F5F"/>
                </a:solidFill>
                <a:latin typeface="Arial"/>
                <a:cs typeface="Arial"/>
              </a:rPr>
              <a:t>ْ</a:t>
            </a:r>
            <a:r>
              <a:rPr dirty="0" baseline="-5555" sz="6000" spc="-742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baseline="11111" sz="6000" spc="-735" b="1">
                <a:solidFill>
                  <a:srgbClr val="001F5F"/>
                </a:solidFill>
                <a:latin typeface="Arial"/>
                <a:cs typeface="Arial"/>
              </a:rPr>
              <a:t>َّ</a:t>
            </a:r>
            <a:r>
              <a:rPr dirty="0" baseline="2083" sz="6000" spc="-735" b="1">
                <a:solidFill>
                  <a:srgbClr val="001F5F"/>
                </a:solidFill>
                <a:latin typeface="Arial"/>
                <a:cs typeface="Arial"/>
              </a:rPr>
              <a:t>ل</a:t>
            </a:r>
            <a:r>
              <a:rPr dirty="0" baseline="-1388" sz="6000" spc="-735" b="1">
                <a:solidFill>
                  <a:srgbClr val="001F5F"/>
                </a:solidFill>
                <a:latin typeface="Arial"/>
                <a:cs typeface="Arial"/>
              </a:rPr>
              <a:t>َ</a:t>
            </a:r>
            <a:r>
              <a:rPr dirty="0" baseline="2083" sz="6000" spc="-735" b="1">
                <a:solidFill>
                  <a:srgbClr val="001F5F"/>
                </a:solidFill>
                <a:latin typeface="Arial"/>
                <a:cs typeface="Arial"/>
              </a:rPr>
              <a:t>ع</a:t>
            </a:r>
            <a:r>
              <a:rPr dirty="0" baseline="2083" sz="6000" spc="-277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465" b="1">
                <a:solidFill>
                  <a:srgbClr val="001F5F"/>
                </a:solidFill>
                <a:latin typeface="Arial"/>
                <a:cs typeface="Arial"/>
              </a:rPr>
              <a:t>ام</a:t>
            </a:r>
            <a:r>
              <a:rPr dirty="0" baseline="-3472" sz="6000" spc="-697" b="1">
                <a:solidFill>
                  <a:srgbClr val="001F5F"/>
                </a:solidFill>
                <a:latin typeface="Arial"/>
                <a:cs typeface="Arial"/>
              </a:rPr>
              <a:t>َ</a:t>
            </a:r>
            <a:r>
              <a:rPr dirty="0" baseline="-3472" sz="6000" spc="-7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405" b="1">
                <a:solidFill>
                  <a:srgbClr val="001F5F"/>
                </a:solidFill>
                <a:latin typeface="Arial"/>
                <a:cs typeface="Arial"/>
              </a:rPr>
              <a:t>لَ</a:t>
            </a:r>
            <a:r>
              <a:rPr dirty="0" baseline="9027" sz="6000" spc="-607" b="1">
                <a:solidFill>
                  <a:srgbClr val="001F5F"/>
                </a:solidFill>
                <a:latin typeface="Arial"/>
                <a:cs typeface="Arial"/>
              </a:rPr>
              <a:t>َّ</a:t>
            </a:r>
            <a:r>
              <a:rPr dirty="0" baseline="9027" sz="6000" spc="-637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355" b="1">
                <a:solidFill>
                  <a:srgbClr val="001F5F"/>
                </a:solidFill>
                <a:latin typeface="Arial"/>
                <a:cs typeface="Arial"/>
              </a:rPr>
              <a:t>ا</a:t>
            </a:r>
            <a:r>
              <a:rPr dirty="0" baseline="-34027" sz="6000" spc="-532" b="1">
                <a:solidFill>
                  <a:srgbClr val="001F5F"/>
                </a:solidFill>
                <a:latin typeface="Arial"/>
                <a:cs typeface="Arial"/>
              </a:rPr>
              <a:t>ِ</a:t>
            </a:r>
            <a:r>
              <a:rPr dirty="0" baseline="-34027" sz="6000" spc="419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630" b="1">
                <a:solidFill>
                  <a:srgbClr val="001F5F"/>
                </a:solidFill>
                <a:latin typeface="Arial"/>
                <a:cs typeface="Arial"/>
              </a:rPr>
              <a:t>ا</a:t>
            </a:r>
            <a:r>
              <a:rPr dirty="0" baseline="-4861" sz="6000" spc="-944" b="1">
                <a:solidFill>
                  <a:srgbClr val="001F5F"/>
                </a:solidFill>
                <a:latin typeface="Arial"/>
                <a:cs typeface="Arial"/>
              </a:rPr>
              <a:t>َ</a:t>
            </a:r>
            <a:r>
              <a:rPr dirty="0" sz="4000" spc="-630" b="1">
                <a:solidFill>
                  <a:srgbClr val="001F5F"/>
                </a:solidFill>
                <a:latin typeface="Arial"/>
                <a:cs typeface="Arial"/>
              </a:rPr>
              <a:t>ن</a:t>
            </a:r>
            <a:r>
              <a:rPr dirty="0" baseline="9722" sz="6000" spc="-944" b="1">
                <a:solidFill>
                  <a:srgbClr val="001F5F"/>
                </a:solidFill>
                <a:latin typeface="Arial"/>
                <a:cs typeface="Arial"/>
              </a:rPr>
              <a:t>َ</a:t>
            </a:r>
            <a:r>
              <a:rPr dirty="0" baseline="1388" sz="6000" spc="-944" b="1">
                <a:solidFill>
                  <a:srgbClr val="001F5F"/>
                </a:solidFill>
                <a:latin typeface="Arial"/>
                <a:cs typeface="Arial"/>
              </a:rPr>
              <a:t>ل</a:t>
            </a:r>
            <a:r>
              <a:rPr dirty="0" baseline="1388" sz="6000" spc="-262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950" b="1">
                <a:solidFill>
                  <a:srgbClr val="001F5F"/>
                </a:solidFill>
                <a:latin typeface="Arial"/>
                <a:cs typeface="Arial"/>
              </a:rPr>
              <a:t>لْ</a:t>
            </a:r>
            <a:r>
              <a:rPr dirty="0" baseline="-5555" sz="6000" spc="-1425" b="1">
                <a:solidFill>
                  <a:srgbClr val="001F5F"/>
                </a:solidFill>
                <a:latin typeface="Arial"/>
                <a:cs typeface="Arial"/>
              </a:rPr>
              <a:t>َ</a:t>
            </a:r>
            <a:r>
              <a:rPr dirty="0" baseline="-5555" sz="6000" spc="-1192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baseline="9722" sz="6000" b="1">
                <a:solidFill>
                  <a:srgbClr val="001F5F"/>
                </a:solidFill>
                <a:latin typeface="Arial"/>
                <a:cs typeface="Arial"/>
              </a:rPr>
              <a:t>ْ</a:t>
            </a:r>
            <a:r>
              <a:rPr dirty="0" baseline="9722" sz="6000" spc="-322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1035" b="1">
                <a:solidFill>
                  <a:srgbClr val="001F5F"/>
                </a:solidFill>
                <a:latin typeface="Arial"/>
                <a:cs typeface="Arial"/>
              </a:rPr>
              <a:t>ع</a:t>
            </a:r>
            <a:r>
              <a:rPr dirty="0" baseline="6944" sz="6000" spc="-1552" b="1">
                <a:solidFill>
                  <a:srgbClr val="001F5F"/>
                </a:solidFill>
                <a:latin typeface="Arial"/>
                <a:cs typeface="Arial"/>
              </a:rPr>
              <a:t>ِ</a:t>
            </a:r>
            <a:r>
              <a:rPr dirty="0" baseline="6944" sz="6000" spc="-15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484" b="1">
                <a:solidFill>
                  <a:srgbClr val="001F5F"/>
                </a:solidFill>
                <a:latin typeface="Arial"/>
                <a:cs typeface="Arial"/>
              </a:rPr>
              <a:t>لَ</a:t>
            </a:r>
            <a:r>
              <a:rPr dirty="0" baseline="9027" sz="6000" spc="-727" b="1">
                <a:solidFill>
                  <a:srgbClr val="001F5F"/>
                </a:solidFill>
                <a:latin typeface="Arial"/>
                <a:cs typeface="Arial"/>
              </a:rPr>
              <a:t>َ</a:t>
            </a:r>
            <a:r>
              <a:rPr dirty="0" baseline="9027" sz="6000" spc="-34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725" b="1">
                <a:solidFill>
                  <a:srgbClr val="001F5F"/>
                </a:solidFill>
                <a:latin typeface="Arial"/>
                <a:cs typeface="Arial"/>
              </a:rPr>
              <a:t>ك</a:t>
            </a:r>
            <a:r>
              <a:rPr dirty="0" baseline="4166" sz="6000" spc="-1087" b="1">
                <a:solidFill>
                  <a:srgbClr val="001F5F"/>
                </a:solidFill>
                <a:latin typeface="Arial"/>
                <a:cs typeface="Arial"/>
              </a:rPr>
              <a:t>َ</a:t>
            </a:r>
            <a:r>
              <a:rPr dirty="0" baseline="4166" sz="6000" spc="-989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825" b="1">
                <a:solidFill>
                  <a:srgbClr val="001F5F"/>
                </a:solidFill>
                <a:latin typeface="Arial"/>
                <a:cs typeface="Arial"/>
              </a:rPr>
              <a:t>َناح</a:t>
            </a:r>
            <a:r>
              <a:rPr dirty="0" baseline="-6250" sz="6000" spc="-1237" b="1">
                <a:solidFill>
                  <a:srgbClr val="001F5F"/>
                </a:solidFill>
                <a:latin typeface="Arial"/>
                <a:cs typeface="Arial"/>
              </a:rPr>
              <a:t>َ</a:t>
            </a:r>
            <a:r>
              <a:rPr dirty="0" baseline="-6250" sz="6000" spc="-111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1235" b="1">
                <a:solidFill>
                  <a:srgbClr val="001F5F"/>
                </a:solidFill>
                <a:latin typeface="Arial"/>
                <a:cs typeface="Arial"/>
              </a:rPr>
              <a:t>ب</a:t>
            </a:r>
            <a:r>
              <a:rPr dirty="0" baseline="-8333" sz="6000" spc="-1852" b="1">
                <a:solidFill>
                  <a:srgbClr val="001F5F"/>
                </a:solidFill>
                <a:latin typeface="Arial"/>
                <a:cs typeface="Arial"/>
              </a:rPr>
              <a:t>ْ</a:t>
            </a:r>
            <a:r>
              <a:rPr dirty="0" baseline="-8333" sz="6000" spc="-592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baseline="1388" sz="6000" spc="-2775" b="1">
                <a:solidFill>
                  <a:srgbClr val="001F5F"/>
                </a:solidFill>
                <a:latin typeface="Arial"/>
                <a:cs typeface="Arial"/>
              </a:rPr>
              <a:t>.س</a:t>
            </a:r>
            <a:r>
              <a:rPr dirty="0" sz="4000" spc="-1345" b="1">
                <a:solidFill>
                  <a:srgbClr val="001F5F"/>
                </a:solidFill>
                <a:latin typeface="Arial"/>
                <a:cs typeface="Arial"/>
              </a:rPr>
              <a:t>يم</a:t>
            </a:r>
            <a:r>
              <a:rPr dirty="0" baseline="-7638" sz="6000" spc="-2017" b="1">
                <a:solidFill>
                  <a:srgbClr val="001F5F"/>
                </a:solidFill>
                <a:latin typeface="Arial"/>
                <a:cs typeface="Arial"/>
              </a:rPr>
              <a:t>ُ </a:t>
            </a:r>
            <a:r>
              <a:rPr dirty="0" baseline="-7638" sz="6000" spc="-165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baseline="-7638" sz="6000" spc="-1575" b="1">
                <a:solidFill>
                  <a:srgbClr val="001F5F"/>
                </a:solidFill>
                <a:latin typeface="Arial"/>
                <a:cs typeface="Arial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dirty="0" baseline="-7638" sz="6000" spc="-15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1050" b="1">
                <a:solidFill>
                  <a:srgbClr val="001F5F"/>
                </a:solidFill>
                <a:latin typeface="Arial"/>
                <a:cs typeface="Arial"/>
              </a:rPr>
              <a:t>ك</a:t>
            </a:r>
            <a:r>
              <a:rPr dirty="0" baseline="6944" sz="6000" spc="-1575" b="1">
                <a:solidFill>
                  <a:srgbClr val="001F5F"/>
                </a:solidFill>
                <a:latin typeface="Arial"/>
                <a:cs typeface="Arial"/>
              </a:rPr>
              <a:t>ِ</a:t>
            </a:r>
            <a:r>
              <a:rPr dirty="0" baseline="6944" sz="6000" spc="-1522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1019" b="1">
                <a:solidFill>
                  <a:srgbClr val="001F5F"/>
                </a:solidFill>
                <a:latin typeface="Arial"/>
                <a:cs typeface="Arial"/>
              </a:rPr>
              <a:t>ح</a:t>
            </a:r>
            <a:r>
              <a:rPr dirty="0" baseline="-6250" sz="6000" spc="-1530" b="1">
                <a:solidFill>
                  <a:srgbClr val="001F5F"/>
                </a:solidFill>
                <a:latin typeface="Arial"/>
                <a:cs typeface="Arial"/>
              </a:rPr>
              <a:t>َ</a:t>
            </a:r>
            <a:r>
              <a:rPr dirty="0" baseline="-6250" sz="6000" spc="-142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baseline="9722" sz="6000" spc="-847" b="1">
                <a:solidFill>
                  <a:srgbClr val="001F5F"/>
                </a:solidFill>
                <a:latin typeface="Arial"/>
                <a:cs typeface="Arial"/>
              </a:rPr>
              <a:t>ْ</a:t>
            </a:r>
            <a:r>
              <a:rPr dirty="0" sz="4000" spc="-565" b="1">
                <a:solidFill>
                  <a:srgbClr val="001F5F"/>
                </a:solidFill>
                <a:latin typeface="Arial"/>
                <a:cs typeface="Arial"/>
              </a:rPr>
              <a:t>لا</a:t>
            </a:r>
            <a:r>
              <a:rPr dirty="0" sz="4000" spc="-34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1345" b="1">
                <a:solidFill>
                  <a:srgbClr val="001F5F"/>
                </a:solidFill>
                <a:latin typeface="Arial"/>
                <a:cs typeface="Arial"/>
              </a:rPr>
              <a:t>يم</a:t>
            </a:r>
            <a:r>
              <a:rPr dirty="0" baseline="-7638" sz="6000" spc="-2017" b="1">
                <a:solidFill>
                  <a:srgbClr val="001F5F"/>
                </a:solidFill>
                <a:latin typeface="Arial"/>
                <a:cs typeface="Arial"/>
              </a:rPr>
              <a:t>ُ</a:t>
            </a:r>
            <a:r>
              <a:rPr dirty="0" baseline="-7638" sz="6000" spc="382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869" b="1">
                <a:solidFill>
                  <a:srgbClr val="001F5F"/>
                </a:solidFill>
                <a:latin typeface="Arial"/>
                <a:cs typeface="Arial"/>
              </a:rPr>
              <a:t>ل</a:t>
            </a:r>
            <a:r>
              <a:rPr dirty="0" baseline="7638" sz="6000" spc="-1305" b="1">
                <a:solidFill>
                  <a:srgbClr val="001F5F"/>
                </a:solidFill>
                <a:latin typeface="Arial"/>
                <a:cs typeface="Arial"/>
              </a:rPr>
              <a:t>ِ</a:t>
            </a:r>
            <a:r>
              <a:rPr dirty="0" baseline="7638" sz="6000" spc="-1117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1005" b="1">
                <a:solidFill>
                  <a:srgbClr val="001F5F"/>
                </a:solidFill>
                <a:latin typeface="Arial"/>
                <a:cs typeface="Arial"/>
              </a:rPr>
              <a:t>ع</a:t>
            </a:r>
            <a:r>
              <a:rPr dirty="0" baseline="-6250" sz="6000" spc="-1507" b="1">
                <a:solidFill>
                  <a:srgbClr val="001F5F"/>
                </a:solidFill>
                <a:latin typeface="Arial"/>
                <a:cs typeface="Arial"/>
              </a:rPr>
              <a:t>َ</a:t>
            </a:r>
            <a:r>
              <a:rPr dirty="0" baseline="-6250" sz="6000" spc="-148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baseline="9722" sz="6000" spc="-847" b="1">
                <a:solidFill>
                  <a:srgbClr val="001F5F"/>
                </a:solidFill>
                <a:latin typeface="Arial"/>
                <a:cs typeface="Arial"/>
              </a:rPr>
              <a:t>ْ</a:t>
            </a:r>
            <a:r>
              <a:rPr dirty="0" sz="4000" spc="-565" b="1">
                <a:solidFill>
                  <a:srgbClr val="001F5F"/>
                </a:solidFill>
                <a:latin typeface="Arial"/>
                <a:cs typeface="Arial"/>
              </a:rPr>
              <a:t>لا</a:t>
            </a:r>
            <a:r>
              <a:rPr dirty="0" sz="4000" spc="-35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869" b="1">
                <a:solidFill>
                  <a:srgbClr val="001F5F"/>
                </a:solidFill>
                <a:latin typeface="Arial"/>
                <a:cs typeface="Arial"/>
              </a:rPr>
              <a:t>تَ</a:t>
            </a:r>
            <a:r>
              <a:rPr dirty="0" sz="4000" spc="-80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660" b="1">
                <a:solidFill>
                  <a:srgbClr val="001F5F"/>
                </a:solidFill>
                <a:latin typeface="Arial"/>
                <a:cs typeface="Arial"/>
              </a:rPr>
              <a:t>ْ</a:t>
            </a:r>
            <a:r>
              <a:rPr dirty="0" sz="4000" spc="-660" b="1">
                <a:solidFill>
                  <a:srgbClr val="001F5F"/>
                </a:solidFill>
                <a:latin typeface="Arial"/>
                <a:cs typeface="Arial"/>
              </a:rPr>
              <a:t>نأ</a:t>
            </a:r>
            <a:r>
              <a:rPr dirty="0" baseline="2777" sz="6000" spc="-989" b="1">
                <a:solidFill>
                  <a:srgbClr val="001F5F"/>
                </a:solidFill>
                <a:latin typeface="Arial"/>
                <a:cs typeface="Arial"/>
              </a:rPr>
              <a:t>َ</a:t>
            </a:r>
            <a:r>
              <a:rPr dirty="0" baseline="2777" sz="6000" spc="-367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725" b="1">
                <a:solidFill>
                  <a:srgbClr val="001F5F"/>
                </a:solidFill>
                <a:latin typeface="Arial"/>
                <a:cs typeface="Arial"/>
              </a:rPr>
              <a:t>ك</a:t>
            </a:r>
            <a:r>
              <a:rPr dirty="0" baseline="3472" sz="6000" spc="-1087" b="1">
                <a:solidFill>
                  <a:srgbClr val="001F5F"/>
                </a:solidFill>
                <a:latin typeface="Arial"/>
                <a:cs typeface="Arial"/>
              </a:rPr>
              <a:t>َ</a:t>
            </a:r>
            <a:r>
              <a:rPr dirty="0" baseline="3472" sz="6000" spc="-877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625" b="1">
                <a:solidFill>
                  <a:srgbClr val="001F5F"/>
                </a:solidFill>
                <a:latin typeface="Arial"/>
                <a:cs typeface="Arial"/>
              </a:rPr>
              <a:t>َّنا</a:t>
            </a:r>
            <a:endParaRPr sz="4000">
              <a:latin typeface="Arial"/>
              <a:cs typeface="Arial"/>
            </a:endParaRPr>
          </a:p>
          <a:p>
            <a:pPr algn="ctr" marL="648335" marR="659765">
              <a:lnSpc>
                <a:spcPct val="101000"/>
              </a:lnSpc>
              <a:spcBef>
                <a:spcPts val="600"/>
              </a:spcBef>
            </a:pPr>
            <a:r>
              <a:rPr dirty="0" sz="4000" spc="-790" b="1">
                <a:solidFill>
                  <a:srgbClr val="4B287E"/>
                </a:solidFill>
                <a:latin typeface="Arial"/>
                <a:cs typeface="Arial"/>
              </a:rPr>
              <a:t>ير</a:t>
            </a:r>
            <a:r>
              <a:rPr dirty="0" baseline="-2083" sz="6000" spc="-1185" b="1">
                <a:solidFill>
                  <a:srgbClr val="4B287E"/>
                </a:solidFill>
                <a:latin typeface="Arial"/>
                <a:cs typeface="Arial"/>
              </a:rPr>
              <a:t>ِ</a:t>
            </a:r>
            <a:r>
              <a:rPr dirty="0" baseline="-2083" sz="6000" spc="-1110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425" b="1">
                <a:solidFill>
                  <a:srgbClr val="4B287E"/>
                </a:solidFill>
                <a:latin typeface="Arial"/>
                <a:cs typeface="Arial"/>
              </a:rPr>
              <a:t>د</a:t>
            </a:r>
            <a:r>
              <a:rPr dirty="0" baseline="1388" sz="6000" spc="-637" b="1">
                <a:solidFill>
                  <a:srgbClr val="4B287E"/>
                </a:solidFill>
                <a:latin typeface="Arial"/>
                <a:cs typeface="Arial"/>
              </a:rPr>
              <a:t>ْ</a:t>
            </a:r>
            <a:r>
              <a:rPr dirty="0" baseline="1388" sz="6000" spc="-67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1730" b="1">
                <a:solidFill>
                  <a:srgbClr val="4B287E"/>
                </a:solidFill>
                <a:latin typeface="Arial"/>
                <a:cs typeface="Arial"/>
              </a:rPr>
              <a:t>ص</a:t>
            </a:r>
            <a:r>
              <a:rPr dirty="0" baseline="-4861" sz="6000" spc="-2595" b="1">
                <a:solidFill>
                  <a:srgbClr val="4B287E"/>
                </a:solidFill>
                <a:latin typeface="Arial"/>
                <a:cs typeface="Arial"/>
              </a:rPr>
              <a:t>َ</a:t>
            </a:r>
            <a:r>
              <a:rPr dirty="0" baseline="-4861" sz="6000" spc="1807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290" b="1">
                <a:solidFill>
                  <a:srgbClr val="4B287E"/>
                </a:solidFill>
                <a:latin typeface="Arial"/>
                <a:cs typeface="Arial"/>
              </a:rPr>
              <a:t>لِ</a:t>
            </a:r>
            <a:r>
              <a:rPr dirty="0" baseline="2083" sz="6000" spc="-434" b="1">
                <a:solidFill>
                  <a:srgbClr val="4B287E"/>
                </a:solidFill>
                <a:latin typeface="Arial"/>
                <a:cs typeface="Arial"/>
              </a:rPr>
              <a:t>ِ</a:t>
            </a:r>
            <a:r>
              <a:rPr dirty="0" baseline="2083" sz="6000" spc="735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810" b="1">
                <a:solidFill>
                  <a:srgbClr val="4B287E"/>
                </a:solidFill>
                <a:latin typeface="Arial"/>
                <a:cs typeface="Arial"/>
              </a:rPr>
              <a:t>ح</a:t>
            </a:r>
            <a:r>
              <a:rPr dirty="0" baseline="-4166" sz="6000" spc="-1214" b="1">
                <a:solidFill>
                  <a:srgbClr val="4B287E"/>
                </a:solidFill>
                <a:latin typeface="Arial"/>
                <a:cs typeface="Arial"/>
              </a:rPr>
              <a:t>ْ</a:t>
            </a:r>
            <a:r>
              <a:rPr dirty="0" baseline="-4166" sz="6000" spc="-907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1760" b="1">
                <a:solidFill>
                  <a:srgbClr val="4B287E"/>
                </a:solidFill>
                <a:latin typeface="Arial"/>
                <a:cs typeface="Arial"/>
              </a:rPr>
              <a:t>شْ</a:t>
            </a:r>
            <a:r>
              <a:rPr dirty="0" baseline="-6250" sz="6000" spc="-2640" b="1">
                <a:solidFill>
                  <a:srgbClr val="4B287E"/>
                </a:solidFill>
                <a:latin typeface="Arial"/>
                <a:cs typeface="Arial"/>
              </a:rPr>
              <a:t>َ</a:t>
            </a:r>
            <a:r>
              <a:rPr dirty="0" baseline="-6250" sz="6000" spc="1080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baseline="2083" sz="6000" b="1">
                <a:solidFill>
                  <a:srgbClr val="4B287E"/>
                </a:solidFill>
                <a:latin typeface="Arial"/>
                <a:cs typeface="Arial"/>
              </a:rPr>
              <a:t>ْ</a:t>
            </a:r>
            <a:r>
              <a:rPr dirty="0" baseline="2083" sz="6000" spc="-67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315" b="1">
                <a:solidFill>
                  <a:srgbClr val="4B287E"/>
                </a:solidFill>
                <a:latin typeface="Arial"/>
                <a:cs typeface="Arial"/>
              </a:rPr>
              <a:t>ا</a:t>
            </a:r>
            <a:r>
              <a:rPr dirty="0" sz="4000" spc="-125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445" b="1">
                <a:solidFill>
                  <a:srgbClr val="4B287E"/>
                </a:solidFill>
                <a:latin typeface="Arial"/>
                <a:cs typeface="Arial"/>
              </a:rPr>
              <a:t>ب</a:t>
            </a:r>
            <a:r>
              <a:rPr dirty="0" baseline="-2777" sz="6000" spc="-667" b="1">
                <a:solidFill>
                  <a:srgbClr val="4B287E"/>
                </a:solidFill>
                <a:latin typeface="Arial"/>
                <a:cs typeface="Arial"/>
              </a:rPr>
              <a:t>ِّ</a:t>
            </a:r>
            <a:r>
              <a:rPr dirty="0" sz="4000" spc="-445" b="1">
                <a:solidFill>
                  <a:srgbClr val="4B287E"/>
                </a:solidFill>
                <a:latin typeface="Arial"/>
                <a:cs typeface="Arial"/>
              </a:rPr>
              <a:t>ِ</a:t>
            </a:r>
            <a:r>
              <a:rPr dirty="0" sz="4000" spc="65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1145" b="1">
                <a:solidFill>
                  <a:srgbClr val="4B287E"/>
                </a:solidFill>
                <a:latin typeface="Arial"/>
                <a:cs typeface="Arial"/>
              </a:rPr>
              <a:t>ر </a:t>
            </a:r>
            <a:r>
              <a:rPr dirty="0" sz="4000" spc="-1100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805" b="1">
                <a:solidFill>
                  <a:srgbClr val="4B287E"/>
                </a:solidFill>
                <a:latin typeface="Arial"/>
                <a:cs typeface="Arial"/>
              </a:rPr>
              <a:t>ير</a:t>
            </a:r>
            <a:r>
              <a:rPr dirty="0" baseline="-1388" sz="6000" spc="-1207" b="1">
                <a:solidFill>
                  <a:srgbClr val="4B287E"/>
                </a:solidFill>
                <a:latin typeface="Arial"/>
                <a:cs typeface="Arial"/>
              </a:rPr>
              <a:t>ِ</a:t>
            </a:r>
            <a:r>
              <a:rPr dirty="0" baseline="-1388" sz="6000" spc="-780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565" b="1">
                <a:solidFill>
                  <a:srgbClr val="4B287E"/>
                </a:solidFill>
                <a:latin typeface="Arial"/>
                <a:cs typeface="Arial"/>
              </a:rPr>
              <a:t>م</a:t>
            </a:r>
            <a:r>
              <a:rPr dirty="0" baseline="-1388" sz="6000" spc="-847" b="1">
                <a:solidFill>
                  <a:srgbClr val="4B287E"/>
                </a:solidFill>
                <a:latin typeface="Arial"/>
                <a:cs typeface="Arial"/>
              </a:rPr>
              <a:t>ْ</a:t>
            </a:r>
            <a:r>
              <a:rPr dirty="0" baseline="-1388" sz="6000" spc="-547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415" b="1">
                <a:solidFill>
                  <a:srgbClr val="4B287E"/>
                </a:solidFill>
                <a:latin typeface="Arial"/>
                <a:cs typeface="Arial"/>
              </a:rPr>
              <a:t>ا</a:t>
            </a:r>
            <a:r>
              <a:rPr dirty="0" baseline="6250" sz="6000" spc="-622" b="1">
                <a:solidFill>
                  <a:srgbClr val="4B287E"/>
                </a:solidFill>
                <a:latin typeface="Arial"/>
                <a:cs typeface="Arial"/>
              </a:rPr>
              <a:t>َ</a:t>
            </a:r>
            <a:r>
              <a:rPr dirty="0" baseline="6250" sz="6000" spc="-240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290" b="1">
                <a:solidFill>
                  <a:srgbClr val="4B287E"/>
                </a:solidFill>
                <a:latin typeface="Arial"/>
                <a:cs typeface="Arial"/>
              </a:rPr>
              <a:t>لِ</a:t>
            </a:r>
            <a:r>
              <a:rPr dirty="0" baseline="2777" sz="6000" spc="-434" b="1">
                <a:solidFill>
                  <a:srgbClr val="4B287E"/>
                </a:solidFill>
                <a:latin typeface="Arial"/>
                <a:cs typeface="Arial"/>
              </a:rPr>
              <a:t>ِ</a:t>
            </a:r>
            <a:r>
              <a:rPr dirty="0" baseline="2777" sz="6000" spc="712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1800" b="1">
                <a:solidFill>
                  <a:srgbClr val="4B287E"/>
                </a:solidFill>
                <a:latin typeface="Arial"/>
                <a:cs typeface="Arial"/>
              </a:rPr>
              <a:t>سِ</a:t>
            </a:r>
            <a:r>
              <a:rPr dirty="0" baseline="-4861" sz="6000" spc="-2700" b="1">
                <a:solidFill>
                  <a:srgbClr val="4B287E"/>
                </a:solidFill>
                <a:latin typeface="Arial"/>
                <a:cs typeface="Arial"/>
              </a:rPr>
              <a:t>ْ</a:t>
            </a:r>
            <a:r>
              <a:rPr dirty="0" baseline="-4861" sz="6000" spc="637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baseline="-3472" sz="6000" b="1">
                <a:solidFill>
                  <a:srgbClr val="4B287E"/>
                </a:solidFill>
                <a:latin typeface="Arial"/>
                <a:cs typeface="Arial"/>
              </a:rPr>
              <a:t>ِّ</a:t>
            </a:r>
            <a:r>
              <a:rPr dirty="0" baseline="6944" sz="6000" b="1">
                <a:solidFill>
                  <a:srgbClr val="4B287E"/>
                </a:solidFill>
                <a:latin typeface="Arial"/>
                <a:cs typeface="Arial"/>
              </a:rPr>
              <a:t>ِ</a:t>
            </a:r>
            <a:r>
              <a:rPr dirty="0" baseline="6944" sz="6000" spc="-7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1195" b="1">
                <a:solidFill>
                  <a:srgbClr val="4B287E"/>
                </a:solidFill>
                <a:latin typeface="Arial"/>
                <a:cs typeface="Arial"/>
              </a:rPr>
              <a:t>َ</a:t>
            </a:r>
            <a:r>
              <a:rPr dirty="0" baseline="2083" sz="6000" spc="-1792" b="1">
                <a:solidFill>
                  <a:srgbClr val="4B287E"/>
                </a:solidFill>
                <a:latin typeface="Arial"/>
                <a:cs typeface="Arial"/>
              </a:rPr>
              <a:t>ي</a:t>
            </a:r>
            <a:r>
              <a:rPr dirty="0" sz="4000" spc="-1195" b="1">
                <a:solidFill>
                  <a:srgbClr val="4B287E"/>
                </a:solidFill>
                <a:latin typeface="Arial"/>
                <a:cs typeface="Arial"/>
              </a:rPr>
              <a:t>و</a:t>
            </a:r>
            <a:endParaRPr sz="4000">
              <a:latin typeface="Arial"/>
              <a:cs typeface="Arial"/>
            </a:endParaRPr>
          </a:p>
          <a:p>
            <a:pPr algn="ctr" marL="561340" marR="586105">
              <a:lnSpc>
                <a:spcPts val="4800"/>
              </a:lnSpc>
              <a:spcBef>
                <a:spcPts val="30"/>
              </a:spcBef>
            </a:pPr>
            <a:r>
              <a:rPr dirty="0" sz="4000" spc="-440" b="1">
                <a:solidFill>
                  <a:srgbClr val="4B287E"/>
                </a:solidFill>
                <a:latin typeface="Arial"/>
                <a:cs typeface="Arial"/>
              </a:rPr>
              <a:t>نِ</a:t>
            </a:r>
            <a:r>
              <a:rPr dirty="0" baseline="-3472" sz="6000" spc="-660" b="1">
                <a:solidFill>
                  <a:srgbClr val="4B287E"/>
                </a:solidFill>
                <a:latin typeface="Arial"/>
                <a:cs typeface="Arial"/>
              </a:rPr>
              <a:t>ِ</a:t>
            </a:r>
            <a:r>
              <a:rPr dirty="0" baseline="-3472" sz="6000" spc="-885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1019" b="1">
                <a:solidFill>
                  <a:srgbClr val="4B287E"/>
                </a:solidFill>
                <a:latin typeface="Arial"/>
                <a:cs typeface="Arial"/>
              </a:rPr>
              <a:t>اس</a:t>
            </a:r>
            <a:r>
              <a:rPr dirty="0" baseline="-8333" sz="6000" spc="-1530" b="1">
                <a:solidFill>
                  <a:srgbClr val="4B287E"/>
                </a:solidFill>
                <a:latin typeface="Arial"/>
                <a:cs typeface="Arial"/>
              </a:rPr>
              <a:t>َ</a:t>
            </a:r>
            <a:r>
              <a:rPr dirty="0" baseline="-8333" sz="6000" spc="150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875" b="1">
                <a:solidFill>
                  <a:srgbClr val="4B287E"/>
                </a:solidFill>
                <a:latin typeface="Arial"/>
                <a:cs typeface="Arial"/>
              </a:rPr>
              <a:t>ل</a:t>
            </a:r>
            <a:r>
              <a:rPr dirty="0" baseline="9027" sz="6000" spc="-1312" b="1">
                <a:solidFill>
                  <a:srgbClr val="4B287E"/>
                </a:solidFill>
                <a:latin typeface="Arial"/>
                <a:cs typeface="Arial"/>
              </a:rPr>
              <a:t>ِ</a:t>
            </a:r>
            <a:r>
              <a:rPr dirty="0" baseline="9027" sz="6000" spc="97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800" b="1">
                <a:solidFill>
                  <a:srgbClr val="4B287E"/>
                </a:solidFill>
                <a:latin typeface="Arial"/>
                <a:cs typeface="Arial"/>
              </a:rPr>
              <a:t>ن</a:t>
            </a:r>
            <a:r>
              <a:rPr dirty="0" baseline="-4166" sz="6000" spc="-1200" b="1">
                <a:solidFill>
                  <a:srgbClr val="4B287E"/>
                </a:solidFill>
                <a:latin typeface="Arial"/>
                <a:cs typeface="Arial"/>
              </a:rPr>
              <a:t>ْ</a:t>
            </a:r>
            <a:r>
              <a:rPr dirty="0" baseline="-4166" sz="6000" spc="-30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565" b="1">
                <a:solidFill>
                  <a:srgbClr val="4B287E"/>
                </a:solidFill>
                <a:latin typeface="Arial"/>
                <a:cs typeface="Arial"/>
              </a:rPr>
              <a:t>م</a:t>
            </a:r>
            <a:r>
              <a:rPr dirty="0" baseline="6944" sz="6000" spc="-847" b="1">
                <a:solidFill>
                  <a:srgbClr val="4B287E"/>
                </a:solidFill>
                <a:latin typeface="Arial"/>
                <a:cs typeface="Arial"/>
              </a:rPr>
              <a:t>ِ</a:t>
            </a:r>
            <a:r>
              <a:rPr dirty="0" baseline="6944" sz="6000" spc="465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630" b="1">
                <a:solidFill>
                  <a:srgbClr val="4B287E"/>
                </a:solidFill>
                <a:latin typeface="Arial"/>
                <a:cs typeface="Arial"/>
              </a:rPr>
              <a:t>ة</a:t>
            </a:r>
            <a:r>
              <a:rPr dirty="0" sz="4000" spc="-630" b="1">
                <a:solidFill>
                  <a:srgbClr val="4B287E"/>
                </a:solidFill>
                <a:latin typeface="Arial"/>
                <a:cs typeface="Arial"/>
              </a:rPr>
              <a:t>ً</a:t>
            </a:r>
            <a:r>
              <a:rPr dirty="0" sz="4000" spc="-400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459" b="1">
                <a:solidFill>
                  <a:srgbClr val="4B287E"/>
                </a:solidFill>
                <a:latin typeface="Arial"/>
                <a:cs typeface="Arial"/>
              </a:rPr>
              <a:t>دَ</a:t>
            </a:r>
            <a:r>
              <a:rPr dirty="0" sz="4000" spc="-180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1180" b="1">
                <a:solidFill>
                  <a:srgbClr val="4B287E"/>
                </a:solidFill>
                <a:latin typeface="Arial"/>
                <a:cs typeface="Arial"/>
              </a:rPr>
              <a:t>ق</a:t>
            </a:r>
            <a:r>
              <a:rPr dirty="0" baseline="4166" sz="6000" spc="-1770" b="1">
                <a:solidFill>
                  <a:srgbClr val="4B287E"/>
                </a:solidFill>
                <a:latin typeface="Arial"/>
                <a:cs typeface="Arial"/>
              </a:rPr>
              <a:t>ْ</a:t>
            </a:r>
            <a:r>
              <a:rPr dirty="0" baseline="4166" sz="6000" spc="-585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994" b="1">
                <a:solidFill>
                  <a:srgbClr val="4B287E"/>
                </a:solidFill>
                <a:latin typeface="Arial"/>
                <a:cs typeface="Arial"/>
              </a:rPr>
              <a:t>ع</a:t>
            </a:r>
            <a:r>
              <a:rPr dirty="0" baseline="-1388" sz="6000" spc="-1492" b="1">
                <a:solidFill>
                  <a:srgbClr val="4B287E"/>
                </a:solidFill>
                <a:latin typeface="Arial"/>
                <a:cs typeface="Arial"/>
              </a:rPr>
              <a:t>ُ</a:t>
            </a:r>
            <a:r>
              <a:rPr dirty="0" baseline="-1388" sz="6000" spc="727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695" b="1">
                <a:solidFill>
                  <a:srgbClr val="4B287E"/>
                </a:solidFill>
                <a:latin typeface="Arial"/>
                <a:cs typeface="Arial"/>
              </a:rPr>
              <a:t>ل</a:t>
            </a:r>
            <a:r>
              <a:rPr dirty="0" baseline="2777" sz="6000" spc="-1042" b="1">
                <a:solidFill>
                  <a:srgbClr val="4B287E"/>
                </a:solidFill>
                <a:latin typeface="Arial"/>
                <a:cs typeface="Arial"/>
              </a:rPr>
              <a:t>ْ</a:t>
            </a:r>
            <a:r>
              <a:rPr dirty="0" baseline="2777" sz="6000" spc="315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baseline="8333" sz="6000" spc="-1185" b="1">
                <a:solidFill>
                  <a:srgbClr val="4B287E"/>
                </a:solidFill>
                <a:latin typeface="Arial"/>
                <a:cs typeface="Arial"/>
              </a:rPr>
              <a:t>ُ</a:t>
            </a:r>
            <a:r>
              <a:rPr dirty="0" sz="4000" spc="-790" b="1">
                <a:solidFill>
                  <a:srgbClr val="4B287E"/>
                </a:solidFill>
                <a:latin typeface="Arial"/>
                <a:cs typeface="Arial"/>
              </a:rPr>
              <a:t>لح</a:t>
            </a:r>
            <a:r>
              <a:rPr dirty="0" baseline="-4861" sz="6000" spc="-1185" b="1">
                <a:solidFill>
                  <a:srgbClr val="4B287E"/>
                </a:solidFill>
                <a:latin typeface="Arial"/>
                <a:cs typeface="Arial"/>
              </a:rPr>
              <a:t>ْ</a:t>
            </a:r>
            <a:r>
              <a:rPr dirty="0" baseline="-4861" sz="6000" spc="22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915" b="1">
                <a:solidFill>
                  <a:srgbClr val="4B287E"/>
                </a:solidFill>
                <a:latin typeface="Arial"/>
                <a:cs typeface="Arial"/>
              </a:rPr>
              <a:t>او </a:t>
            </a:r>
            <a:r>
              <a:rPr dirty="0" sz="4000" spc="-1100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290" b="1">
                <a:solidFill>
                  <a:srgbClr val="4B287E"/>
                </a:solidFill>
                <a:latin typeface="Arial"/>
                <a:cs typeface="Arial"/>
              </a:rPr>
              <a:t>لِ</a:t>
            </a:r>
            <a:r>
              <a:rPr dirty="0" baseline="1388" sz="6000" spc="-434" b="1">
                <a:solidFill>
                  <a:srgbClr val="4B287E"/>
                </a:solidFill>
                <a:latin typeface="Arial"/>
                <a:cs typeface="Arial"/>
              </a:rPr>
              <a:t>ِ</a:t>
            </a:r>
            <a:r>
              <a:rPr dirty="0" baseline="1388" sz="6000" spc="-944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615" b="1">
                <a:solidFill>
                  <a:srgbClr val="4B287E"/>
                </a:solidFill>
                <a:latin typeface="Arial"/>
                <a:cs typeface="Arial"/>
              </a:rPr>
              <a:t>و</a:t>
            </a:r>
            <a:r>
              <a:rPr dirty="0" baseline="-8333" sz="6000" spc="-922" b="1">
                <a:solidFill>
                  <a:srgbClr val="4B287E"/>
                </a:solidFill>
                <a:latin typeface="Arial"/>
                <a:cs typeface="Arial"/>
              </a:rPr>
              <a:t>ْ</a:t>
            </a:r>
            <a:r>
              <a:rPr dirty="0" baseline="-8333" sz="6000" spc="-675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baseline="3472" sz="6000" spc="-1305" b="1">
                <a:solidFill>
                  <a:srgbClr val="4B287E"/>
                </a:solidFill>
                <a:latin typeface="Arial"/>
                <a:cs typeface="Arial"/>
              </a:rPr>
              <a:t>َ</a:t>
            </a:r>
            <a:r>
              <a:rPr dirty="0" sz="4000" spc="-869" b="1">
                <a:solidFill>
                  <a:srgbClr val="4B287E"/>
                </a:solidFill>
                <a:latin typeface="Arial"/>
                <a:cs typeface="Arial"/>
              </a:rPr>
              <a:t>ق</a:t>
            </a:r>
            <a:r>
              <a:rPr dirty="0" sz="4000" spc="-790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615" b="1">
                <a:solidFill>
                  <a:srgbClr val="4B287E"/>
                </a:solidFill>
                <a:latin typeface="Arial"/>
                <a:cs typeface="Arial"/>
              </a:rPr>
              <a:t>اوهُ</a:t>
            </a:r>
            <a:r>
              <a:rPr dirty="0" sz="4000" spc="-265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1215" b="1">
                <a:solidFill>
                  <a:srgbClr val="4B287E"/>
                </a:solidFill>
                <a:latin typeface="Arial"/>
                <a:cs typeface="Arial"/>
              </a:rPr>
              <a:t>ق</a:t>
            </a:r>
            <a:r>
              <a:rPr dirty="0" baseline="3472" sz="6000" spc="-1822" b="1">
                <a:solidFill>
                  <a:srgbClr val="4B287E"/>
                </a:solidFill>
                <a:latin typeface="Arial"/>
                <a:cs typeface="Arial"/>
              </a:rPr>
              <a:t>َ</a:t>
            </a:r>
            <a:r>
              <a:rPr dirty="0" baseline="3472" sz="6000" spc="-465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sz="4000" spc="-1465" b="1">
                <a:solidFill>
                  <a:srgbClr val="4B287E"/>
                </a:solidFill>
                <a:latin typeface="Arial"/>
                <a:cs typeface="Arial"/>
              </a:rPr>
              <a:t>ف</a:t>
            </a:r>
            <a:r>
              <a:rPr dirty="0" baseline="4166" sz="6000" spc="-2197" b="1">
                <a:solidFill>
                  <a:srgbClr val="4B287E"/>
                </a:solidFill>
                <a:latin typeface="Arial"/>
                <a:cs typeface="Arial"/>
              </a:rPr>
              <a:t>ْ</a:t>
            </a:r>
            <a:r>
              <a:rPr dirty="0" baseline="4166" sz="6000" spc="-839" b="1">
                <a:solidFill>
                  <a:srgbClr val="4B287E"/>
                </a:solidFill>
                <a:latin typeface="Arial"/>
                <a:cs typeface="Arial"/>
              </a:rPr>
              <a:t> </a:t>
            </a:r>
            <a:r>
              <a:rPr dirty="0" baseline="-5555" sz="6000" spc="-1522" b="1">
                <a:solidFill>
                  <a:srgbClr val="4B287E"/>
                </a:solidFill>
                <a:latin typeface="Arial"/>
                <a:cs typeface="Arial"/>
              </a:rPr>
              <a:t>َ</a:t>
            </a:r>
            <a:r>
              <a:rPr dirty="0" sz="4000" spc="-1015" b="1">
                <a:solidFill>
                  <a:srgbClr val="4B287E"/>
                </a:solidFill>
                <a:latin typeface="Arial"/>
                <a:cs typeface="Arial"/>
              </a:rPr>
              <a:t>ي</a:t>
            </a:r>
            <a:endParaRPr sz="4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96890" y="2407157"/>
            <a:ext cx="5394960" cy="0"/>
          </a:xfrm>
          <a:custGeom>
            <a:avLst/>
            <a:gdLst/>
            <a:ahLst/>
            <a:cxnLst/>
            <a:rect l="l" t="t" r="r" b="b"/>
            <a:pathLst>
              <a:path w="5394959" h="0">
                <a:moveTo>
                  <a:pt x="0" y="0"/>
                </a:moveTo>
                <a:lnTo>
                  <a:pt x="5394960" y="0"/>
                </a:lnTo>
              </a:path>
            </a:pathLst>
          </a:custGeom>
          <a:ln w="28575">
            <a:solidFill>
              <a:srgbClr val="4471C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96890" y="3821429"/>
            <a:ext cx="5394960" cy="0"/>
          </a:xfrm>
          <a:custGeom>
            <a:avLst/>
            <a:gdLst/>
            <a:ahLst/>
            <a:cxnLst/>
            <a:rect l="l" t="t" r="r" b="b"/>
            <a:pathLst>
              <a:path w="5394959" h="0">
                <a:moveTo>
                  <a:pt x="0" y="0"/>
                </a:moveTo>
                <a:lnTo>
                  <a:pt x="5394960" y="0"/>
                </a:lnTo>
              </a:path>
            </a:pathLst>
          </a:custGeom>
          <a:ln w="28575">
            <a:solidFill>
              <a:srgbClr val="4471C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16939" y="371347"/>
            <a:ext cx="1007808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 b="1">
                <a:solidFill>
                  <a:srgbClr val="171717"/>
                </a:solidFill>
                <a:latin typeface="Segoe UI"/>
                <a:cs typeface="Segoe UI"/>
              </a:rPr>
              <a:t>Dua</a:t>
            </a:r>
            <a:r>
              <a:rPr dirty="0" sz="3200" spc="5" b="1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dirty="0" sz="3200" b="1">
                <a:solidFill>
                  <a:srgbClr val="171717"/>
                </a:solidFill>
                <a:latin typeface="Segoe UI"/>
                <a:cs typeface="Segoe UI"/>
              </a:rPr>
              <a:t>– </a:t>
            </a:r>
            <a:r>
              <a:rPr dirty="0" sz="3200" spc="-85" b="1">
                <a:solidFill>
                  <a:srgbClr val="171717"/>
                </a:solidFill>
                <a:latin typeface="Segoe UI"/>
                <a:cs typeface="Segoe UI"/>
              </a:rPr>
              <a:t>Take</a:t>
            </a:r>
            <a:r>
              <a:rPr dirty="0" sz="3200" spc="20" b="1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dirty="0" sz="3200" spc="-5" b="1">
                <a:solidFill>
                  <a:srgbClr val="171717"/>
                </a:solidFill>
                <a:latin typeface="Segoe UI"/>
                <a:cs typeface="Segoe UI"/>
              </a:rPr>
              <a:t>Help</a:t>
            </a:r>
            <a:r>
              <a:rPr dirty="0" sz="3200" spc="5" b="1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dirty="0" sz="3200" spc="-10" b="1">
                <a:solidFill>
                  <a:srgbClr val="171717"/>
                </a:solidFill>
                <a:latin typeface="Segoe UI"/>
                <a:cs typeface="Segoe UI"/>
              </a:rPr>
              <a:t>from</a:t>
            </a:r>
            <a:r>
              <a:rPr dirty="0" sz="3200" spc="15" b="1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dirty="0" sz="3200" spc="-5" b="1">
                <a:solidFill>
                  <a:srgbClr val="171717"/>
                </a:solidFill>
                <a:latin typeface="Segoe UI"/>
                <a:cs typeface="Segoe UI"/>
              </a:rPr>
              <a:t>Allah</a:t>
            </a:r>
            <a:r>
              <a:rPr dirty="0" sz="3200" spc="-10" b="1">
                <a:solidFill>
                  <a:srgbClr val="171717"/>
                </a:solidFill>
                <a:latin typeface="Segoe UI"/>
                <a:cs typeface="Segoe UI"/>
              </a:rPr>
              <a:t> Before</a:t>
            </a:r>
            <a:r>
              <a:rPr dirty="0" sz="3200" spc="30" b="1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dirty="0" sz="3200" b="1">
                <a:solidFill>
                  <a:srgbClr val="171717"/>
                </a:solidFill>
                <a:latin typeface="Segoe UI"/>
                <a:cs typeface="Segoe UI"/>
              </a:rPr>
              <a:t>Starting</a:t>
            </a:r>
            <a:r>
              <a:rPr dirty="0" sz="3200" spc="10" b="1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dirty="0" sz="3200" spc="-5" b="1">
                <a:solidFill>
                  <a:srgbClr val="171717"/>
                </a:solidFill>
                <a:latin typeface="Segoe UI"/>
                <a:cs typeface="Segoe UI"/>
              </a:rPr>
              <a:t>Any</a:t>
            </a:r>
            <a:r>
              <a:rPr dirty="0" sz="3200" spc="10" b="1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dirty="0" sz="3200" spc="-75" b="1">
                <a:solidFill>
                  <a:srgbClr val="171717"/>
                </a:solidFill>
                <a:latin typeface="Segoe UI"/>
                <a:cs typeface="Segoe UI"/>
              </a:rPr>
              <a:t>Task</a:t>
            </a:r>
            <a:endParaRPr sz="3200">
              <a:latin typeface="Segoe UI"/>
              <a:cs typeface="Segoe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5924" y="987552"/>
            <a:ext cx="10074275" cy="0"/>
          </a:xfrm>
          <a:custGeom>
            <a:avLst/>
            <a:gdLst/>
            <a:ahLst/>
            <a:cxnLst/>
            <a:rect l="l" t="t" r="r" b="b"/>
            <a:pathLst>
              <a:path w="10074275" h="0">
                <a:moveTo>
                  <a:pt x="0" y="0"/>
                </a:moveTo>
                <a:lnTo>
                  <a:pt x="10074275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65353"/>
            <a:ext cx="86398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Types</a:t>
            </a:r>
            <a:r>
              <a:rPr dirty="0" spc="-20"/>
              <a:t> </a:t>
            </a:r>
            <a:r>
              <a:rPr dirty="0" spc="-30"/>
              <a:t>of</a:t>
            </a:r>
            <a:r>
              <a:rPr dirty="0" spc="-15"/>
              <a:t> </a:t>
            </a:r>
            <a:r>
              <a:rPr dirty="0" spc="-10"/>
              <a:t>Corpus</a:t>
            </a:r>
            <a:r>
              <a:rPr dirty="0" spc="10"/>
              <a:t> </a:t>
            </a:r>
            <a:r>
              <a:rPr dirty="0"/>
              <a:t>/</a:t>
            </a:r>
            <a:r>
              <a:rPr dirty="0" spc="-15"/>
              <a:t> </a:t>
            </a:r>
            <a:r>
              <a:rPr dirty="0" spc="-5"/>
              <a:t>Dataset</a:t>
            </a:r>
            <a:r>
              <a:rPr dirty="0" spc="15"/>
              <a:t> </a:t>
            </a:r>
            <a:r>
              <a:rPr dirty="0"/>
              <a:t>–</a:t>
            </a:r>
            <a:r>
              <a:rPr dirty="0" spc="-20"/>
              <a:t> </a:t>
            </a:r>
            <a:r>
              <a:rPr dirty="0" spc="-5"/>
              <a:t>NLP</a:t>
            </a:r>
            <a:r>
              <a:rPr dirty="0" spc="-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940308" y="813816"/>
            <a:ext cx="8717915" cy="60325"/>
          </a:xfrm>
          <a:custGeom>
            <a:avLst/>
            <a:gdLst/>
            <a:ahLst/>
            <a:cxnLst/>
            <a:rect l="l" t="t" r="r" b="b"/>
            <a:pathLst>
              <a:path w="8717915" h="60325">
                <a:moveTo>
                  <a:pt x="0" y="0"/>
                </a:moveTo>
                <a:lnTo>
                  <a:pt x="8717788" y="59817"/>
                </a:lnTo>
              </a:path>
            </a:pathLst>
          </a:custGeom>
          <a:ln w="57149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93776" y="1341119"/>
            <a:ext cx="10945495" cy="4703445"/>
            <a:chOff x="493776" y="1341119"/>
            <a:chExt cx="10945495" cy="4703445"/>
          </a:xfrm>
        </p:grpSpPr>
        <p:sp>
          <p:nvSpPr>
            <p:cNvPr id="6" name="object 6"/>
            <p:cNvSpPr/>
            <p:nvPr/>
          </p:nvSpPr>
          <p:spPr>
            <a:xfrm>
              <a:off x="891540" y="1424939"/>
              <a:ext cx="10235565" cy="1998345"/>
            </a:xfrm>
            <a:custGeom>
              <a:avLst/>
              <a:gdLst/>
              <a:ahLst/>
              <a:cxnLst/>
              <a:rect l="l" t="t" r="r" b="b"/>
              <a:pathLst>
                <a:path w="10235565" h="1998345">
                  <a:moveTo>
                    <a:pt x="10235184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235184" y="1997964"/>
                  </a:lnTo>
                  <a:lnTo>
                    <a:pt x="102351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11124" y="1424939"/>
              <a:ext cx="2639695" cy="1987550"/>
            </a:xfrm>
            <a:custGeom>
              <a:avLst/>
              <a:gdLst/>
              <a:ahLst/>
              <a:cxnLst/>
              <a:rect l="l" t="t" r="r" b="b"/>
              <a:pathLst>
                <a:path w="2639695" h="1987550">
                  <a:moveTo>
                    <a:pt x="2308352" y="0"/>
                  </a:moveTo>
                  <a:lnTo>
                    <a:pt x="331216" y="0"/>
                  </a:lnTo>
                  <a:lnTo>
                    <a:pt x="282273" y="3592"/>
                  </a:lnTo>
                  <a:lnTo>
                    <a:pt x="235559" y="14027"/>
                  </a:lnTo>
                  <a:lnTo>
                    <a:pt x="191586" y="30791"/>
                  </a:lnTo>
                  <a:lnTo>
                    <a:pt x="150868" y="53372"/>
                  </a:lnTo>
                  <a:lnTo>
                    <a:pt x="113916" y="81257"/>
                  </a:lnTo>
                  <a:lnTo>
                    <a:pt x="81244" y="113932"/>
                  </a:lnTo>
                  <a:lnTo>
                    <a:pt x="53362" y="150885"/>
                  </a:lnTo>
                  <a:lnTo>
                    <a:pt x="30785" y="191603"/>
                  </a:lnTo>
                  <a:lnTo>
                    <a:pt x="14023" y="235573"/>
                  </a:lnTo>
                  <a:lnTo>
                    <a:pt x="3591" y="282281"/>
                  </a:lnTo>
                  <a:lnTo>
                    <a:pt x="0" y="331215"/>
                  </a:lnTo>
                  <a:lnTo>
                    <a:pt x="0" y="1656080"/>
                  </a:lnTo>
                  <a:lnTo>
                    <a:pt x="3591" y="1705014"/>
                  </a:lnTo>
                  <a:lnTo>
                    <a:pt x="14023" y="1751722"/>
                  </a:lnTo>
                  <a:lnTo>
                    <a:pt x="30785" y="1795692"/>
                  </a:lnTo>
                  <a:lnTo>
                    <a:pt x="53362" y="1836410"/>
                  </a:lnTo>
                  <a:lnTo>
                    <a:pt x="81244" y="1873363"/>
                  </a:lnTo>
                  <a:lnTo>
                    <a:pt x="113916" y="1906038"/>
                  </a:lnTo>
                  <a:lnTo>
                    <a:pt x="150868" y="1933923"/>
                  </a:lnTo>
                  <a:lnTo>
                    <a:pt x="191586" y="1956504"/>
                  </a:lnTo>
                  <a:lnTo>
                    <a:pt x="235559" y="1973268"/>
                  </a:lnTo>
                  <a:lnTo>
                    <a:pt x="282273" y="1983703"/>
                  </a:lnTo>
                  <a:lnTo>
                    <a:pt x="331216" y="1987296"/>
                  </a:lnTo>
                  <a:lnTo>
                    <a:pt x="2308352" y="1987296"/>
                  </a:lnTo>
                  <a:lnTo>
                    <a:pt x="2357286" y="1983703"/>
                  </a:lnTo>
                  <a:lnTo>
                    <a:pt x="2403994" y="1973268"/>
                  </a:lnTo>
                  <a:lnTo>
                    <a:pt x="2447964" y="1956504"/>
                  </a:lnTo>
                  <a:lnTo>
                    <a:pt x="2488682" y="1933923"/>
                  </a:lnTo>
                  <a:lnTo>
                    <a:pt x="2525635" y="1906038"/>
                  </a:lnTo>
                  <a:lnTo>
                    <a:pt x="2558310" y="1873363"/>
                  </a:lnTo>
                  <a:lnTo>
                    <a:pt x="2586195" y="1836410"/>
                  </a:lnTo>
                  <a:lnTo>
                    <a:pt x="2608776" y="1795692"/>
                  </a:lnTo>
                  <a:lnTo>
                    <a:pt x="2625540" y="1751722"/>
                  </a:lnTo>
                  <a:lnTo>
                    <a:pt x="2635975" y="1705014"/>
                  </a:lnTo>
                  <a:lnTo>
                    <a:pt x="2639568" y="1656080"/>
                  </a:lnTo>
                  <a:lnTo>
                    <a:pt x="2639568" y="331215"/>
                  </a:lnTo>
                  <a:lnTo>
                    <a:pt x="2635975" y="282281"/>
                  </a:lnTo>
                  <a:lnTo>
                    <a:pt x="2625540" y="235573"/>
                  </a:lnTo>
                  <a:lnTo>
                    <a:pt x="2608776" y="191603"/>
                  </a:lnTo>
                  <a:lnTo>
                    <a:pt x="2586195" y="150885"/>
                  </a:lnTo>
                  <a:lnTo>
                    <a:pt x="2558310" y="113932"/>
                  </a:lnTo>
                  <a:lnTo>
                    <a:pt x="2525635" y="81257"/>
                  </a:lnTo>
                  <a:lnTo>
                    <a:pt x="2488682" y="53372"/>
                  </a:lnTo>
                  <a:lnTo>
                    <a:pt x="2447964" y="30791"/>
                  </a:lnTo>
                  <a:lnTo>
                    <a:pt x="2403994" y="14027"/>
                  </a:lnTo>
                  <a:lnTo>
                    <a:pt x="2357286" y="3592"/>
                  </a:lnTo>
                  <a:lnTo>
                    <a:pt x="2308352" y="0"/>
                  </a:lnTo>
                  <a:close/>
                </a:path>
              </a:pathLst>
            </a:custGeom>
            <a:solidFill>
              <a:srgbClr val="484A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0016" y="1417319"/>
              <a:ext cx="10177780" cy="4422775"/>
            </a:xfrm>
            <a:custGeom>
              <a:avLst/>
              <a:gdLst/>
              <a:ahLst/>
              <a:cxnLst/>
              <a:rect l="l" t="t" r="r" b="b"/>
              <a:pathLst>
                <a:path w="10177780" h="4422775">
                  <a:moveTo>
                    <a:pt x="2548128" y="0"/>
                  </a:moveTo>
                  <a:lnTo>
                    <a:pt x="2043684" y="0"/>
                  </a:lnTo>
                  <a:lnTo>
                    <a:pt x="2011768" y="1981"/>
                  </a:lnTo>
                  <a:lnTo>
                    <a:pt x="1949602" y="17475"/>
                  </a:lnTo>
                  <a:lnTo>
                    <a:pt x="1890014" y="47548"/>
                  </a:lnTo>
                  <a:lnTo>
                    <a:pt x="1833486" y="91274"/>
                  </a:lnTo>
                  <a:lnTo>
                    <a:pt x="1780489" y="147688"/>
                  </a:lnTo>
                  <a:lnTo>
                    <a:pt x="1755457" y="180365"/>
                  </a:lnTo>
                  <a:lnTo>
                    <a:pt x="1731492" y="215861"/>
                  </a:lnTo>
                  <a:lnTo>
                    <a:pt x="1708645" y="254063"/>
                  </a:lnTo>
                  <a:lnTo>
                    <a:pt x="1686966" y="294855"/>
                  </a:lnTo>
                  <a:lnTo>
                    <a:pt x="1666532" y="338099"/>
                  </a:lnTo>
                  <a:lnTo>
                    <a:pt x="1647393" y="383705"/>
                  </a:lnTo>
                  <a:lnTo>
                    <a:pt x="1629600" y="431533"/>
                  </a:lnTo>
                  <a:lnTo>
                    <a:pt x="1613230" y="481482"/>
                  </a:lnTo>
                  <a:lnTo>
                    <a:pt x="1598333" y="533425"/>
                  </a:lnTo>
                  <a:lnTo>
                    <a:pt x="1584960" y="587235"/>
                  </a:lnTo>
                  <a:lnTo>
                    <a:pt x="1573187" y="642810"/>
                  </a:lnTo>
                  <a:lnTo>
                    <a:pt x="1563052" y="700036"/>
                  </a:lnTo>
                  <a:lnTo>
                    <a:pt x="1554632" y="758774"/>
                  </a:lnTo>
                  <a:lnTo>
                    <a:pt x="1547990" y="818921"/>
                  </a:lnTo>
                  <a:lnTo>
                    <a:pt x="1543164" y="880351"/>
                  </a:lnTo>
                  <a:lnTo>
                    <a:pt x="1540230" y="942949"/>
                  </a:lnTo>
                  <a:lnTo>
                    <a:pt x="1539240" y="1006602"/>
                  </a:lnTo>
                  <a:lnTo>
                    <a:pt x="1540230" y="1070267"/>
                  </a:lnTo>
                  <a:lnTo>
                    <a:pt x="1543164" y="1132865"/>
                  </a:lnTo>
                  <a:lnTo>
                    <a:pt x="1547990" y="1194295"/>
                  </a:lnTo>
                  <a:lnTo>
                    <a:pt x="1554632" y="1254442"/>
                  </a:lnTo>
                  <a:lnTo>
                    <a:pt x="1563052" y="1313180"/>
                  </a:lnTo>
                  <a:lnTo>
                    <a:pt x="1573187" y="1370406"/>
                  </a:lnTo>
                  <a:lnTo>
                    <a:pt x="1584960" y="1425981"/>
                  </a:lnTo>
                  <a:lnTo>
                    <a:pt x="1598333" y="1479791"/>
                  </a:lnTo>
                  <a:lnTo>
                    <a:pt x="1613230" y="1531734"/>
                  </a:lnTo>
                  <a:lnTo>
                    <a:pt x="1629600" y="1581683"/>
                  </a:lnTo>
                  <a:lnTo>
                    <a:pt x="1647393" y="1629511"/>
                  </a:lnTo>
                  <a:lnTo>
                    <a:pt x="1666532" y="1675117"/>
                  </a:lnTo>
                  <a:lnTo>
                    <a:pt x="1686966" y="1718360"/>
                  </a:lnTo>
                  <a:lnTo>
                    <a:pt x="1708645" y="1759153"/>
                  </a:lnTo>
                  <a:lnTo>
                    <a:pt x="1731492" y="1797354"/>
                  </a:lnTo>
                  <a:lnTo>
                    <a:pt x="1755457" y="1832851"/>
                  </a:lnTo>
                  <a:lnTo>
                    <a:pt x="1780489" y="1865528"/>
                  </a:lnTo>
                  <a:lnTo>
                    <a:pt x="1806511" y="1895259"/>
                  </a:lnTo>
                  <a:lnTo>
                    <a:pt x="1861337" y="1945449"/>
                  </a:lnTo>
                  <a:lnTo>
                    <a:pt x="1919452" y="1982470"/>
                  </a:lnTo>
                  <a:lnTo>
                    <a:pt x="1980387" y="2005368"/>
                  </a:lnTo>
                  <a:lnTo>
                    <a:pt x="2043684" y="2013204"/>
                  </a:lnTo>
                  <a:lnTo>
                    <a:pt x="2548128" y="2013204"/>
                  </a:lnTo>
                  <a:lnTo>
                    <a:pt x="2548128" y="0"/>
                  </a:lnTo>
                  <a:close/>
                </a:path>
                <a:path w="10177780" h="4422775">
                  <a:moveTo>
                    <a:pt x="10177272" y="2424684"/>
                  </a:moveTo>
                  <a:lnTo>
                    <a:pt x="0" y="2424684"/>
                  </a:lnTo>
                  <a:lnTo>
                    <a:pt x="0" y="4422648"/>
                  </a:lnTo>
                  <a:lnTo>
                    <a:pt x="10177272" y="4422648"/>
                  </a:lnTo>
                  <a:lnTo>
                    <a:pt x="10177272" y="24246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11124" y="3842003"/>
              <a:ext cx="2624455" cy="1988820"/>
            </a:xfrm>
            <a:custGeom>
              <a:avLst/>
              <a:gdLst/>
              <a:ahLst/>
              <a:cxnLst/>
              <a:rect l="l" t="t" r="r" b="b"/>
              <a:pathLst>
                <a:path w="2624455" h="1988820">
                  <a:moveTo>
                    <a:pt x="2292858" y="0"/>
                  </a:moveTo>
                  <a:lnTo>
                    <a:pt x="331482" y="0"/>
                  </a:lnTo>
                  <a:lnTo>
                    <a:pt x="282499" y="3595"/>
                  </a:lnTo>
                  <a:lnTo>
                    <a:pt x="235746" y="14038"/>
                  </a:lnTo>
                  <a:lnTo>
                    <a:pt x="191738" y="30817"/>
                  </a:lnTo>
                  <a:lnTo>
                    <a:pt x="150987" y="53416"/>
                  </a:lnTo>
                  <a:lnTo>
                    <a:pt x="114006" y="81323"/>
                  </a:lnTo>
                  <a:lnTo>
                    <a:pt x="81307" y="114025"/>
                  </a:lnTo>
                  <a:lnTo>
                    <a:pt x="53404" y="151007"/>
                  </a:lnTo>
                  <a:lnTo>
                    <a:pt x="30809" y="191756"/>
                  </a:lnTo>
                  <a:lnTo>
                    <a:pt x="14034" y="235758"/>
                  </a:lnTo>
                  <a:lnTo>
                    <a:pt x="3594" y="282501"/>
                  </a:lnTo>
                  <a:lnTo>
                    <a:pt x="0" y="331470"/>
                  </a:lnTo>
                  <a:lnTo>
                    <a:pt x="0" y="1657350"/>
                  </a:lnTo>
                  <a:lnTo>
                    <a:pt x="3594" y="1706330"/>
                  </a:lnTo>
                  <a:lnTo>
                    <a:pt x="14034" y="1753079"/>
                  </a:lnTo>
                  <a:lnTo>
                    <a:pt x="30809" y="1797085"/>
                  </a:lnTo>
                  <a:lnTo>
                    <a:pt x="53404" y="1837835"/>
                  </a:lnTo>
                  <a:lnTo>
                    <a:pt x="81307" y="1874815"/>
                  </a:lnTo>
                  <a:lnTo>
                    <a:pt x="114006" y="1907513"/>
                  </a:lnTo>
                  <a:lnTo>
                    <a:pt x="150987" y="1935416"/>
                  </a:lnTo>
                  <a:lnTo>
                    <a:pt x="191738" y="1958011"/>
                  </a:lnTo>
                  <a:lnTo>
                    <a:pt x="235746" y="1974785"/>
                  </a:lnTo>
                  <a:lnTo>
                    <a:pt x="282499" y="1985225"/>
                  </a:lnTo>
                  <a:lnTo>
                    <a:pt x="331482" y="1988820"/>
                  </a:lnTo>
                  <a:lnTo>
                    <a:pt x="2292858" y="1988820"/>
                  </a:lnTo>
                  <a:lnTo>
                    <a:pt x="2341826" y="1985225"/>
                  </a:lnTo>
                  <a:lnTo>
                    <a:pt x="2388569" y="1974785"/>
                  </a:lnTo>
                  <a:lnTo>
                    <a:pt x="2432571" y="1958011"/>
                  </a:lnTo>
                  <a:lnTo>
                    <a:pt x="2473320" y="1935416"/>
                  </a:lnTo>
                  <a:lnTo>
                    <a:pt x="2510302" y="1907513"/>
                  </a:lnTo>
                  <a:lnTo>
                    <a:pt x="2543004" y="1874815"/>
                  </a:lnTo>
                  <a:lnTo>
                    <a:pt x="2570911" y="1837835"/>
                  </a:lnTo>
                  <a:lnTo>
                    <a:pt x="2593510" y="1797085"/>
                  </a:lnTo>
                  <a:lnTo>
                    <a:pt x="2610289" y="1753079"/>
                  </a:lnTo>
                  <a:lnTo>
                    <a:pt x="2620732" y="1706330"/>
                  </a:lnTo>
                  <a:lnTo>
                    <a:pt x="2624328" y="1657350"/>
                  </a:lnTo>
                  <a:lnTo>
                    <a:pt x="2624328" y="331470"/>
                  </a:lnTo>
                  <a:lnTo>
                    <a:pt x="2620732" y="282501"/>
                  </a:lnTo>
                  <a:lnTo>
                    <a:pt x="2610289" y="235758"/>
                  </a:lnTo>
                  <a:lnTo>
                    <a:pt x="2593510" y="191756"/>
                  </a:lnTo>
                  <a:lnTo>
                    <a:pt x="2570911" y="151007"/>
                  </a:lnTo>
                  <a:lnTo>
                    <a:pt x="2543004" y="114025"/>
                  </a:lnTo>
                  <a:lnTo>
                    <a:pt x="2510302" y="81323"/>
                  </a:lnTo>
                  <a:lnTo>
                    <a:pt x="2473320" y="53416"/>
                  </a:lnTo>
                  <a:lnTo>
                    <a:pt x="2432571" y="30817"/>
                  </a:lnTo>
                  <a:lnTo>
                    <a:pt x="2388569" y="14038"/>
                  </a:lnTo>
                  <a:lnTo>
                    <a:pt x="2341826" y="3595"/>
                  </a:lnTo>
                  <a:lnTo>
                    <a:pt x="2292858" y="0"/>
                  </a:lnTo>
                  <a:close/>
                </a:path>
              </a:pathLst>
            </a:custGeom>
            <a:solidFill>
              <a:srgbClr val="4B28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18587" y="3834384"/>
              <a:ext cx="1003300" cy="2013585"/>
            </a:xfrm>
            <a:custGeom>
              <a:avLst/>
              <a:gdLst/>
              <a:ahLst/>
              <a:cxnLst/>
              <a:rect l="l" t="t" r="r" b="b"/>
              <a:pathLst>
                <a:path w="1003300" h="2013585">
                  <a:moveTo>
                    <a:pt x="1002791" y="0"/>
                  </a:moveTo>
                  <a:lnTo>
                    <a:pt x="501395" y="0"/>
                  </a:lnTo>
                  <a:lnTo>
                    <a:pt x="469692" y="1980"/>
                  </a:lnTo>
                  <a:lnTo>
                    <a:pt x="407914" y="17471"/>
                  </a:lnTo>
                  <a:lnTo>
                    <a:pt x="348699" y="47548"/>
                  </a:lnTo>
                  <a:lnTo>
                    <a:pt x="292517" y="91268"/>
                  </a:lnTo>
                  <a:lnTo>
                    <a:pt x="239839" y="147687"/>
                  </a:lnTo>
                  <a:lnTo>
                    <a:pt x="214960" y="180363"/>
                  </a:lnTo>
                  <a:lnTo>
                    <a:pt x="191135" y="215861"/>
                  </a:lnTo>
                  <a:lnTo>
                    <a:pt x="168420" y="254061"/>
                  </a:lnTo>
                  <a:lnTo>
                    <a:pt x="146875" y="294846"/>
                  </a:lnTo>
                  <a:lnTo>
                    <a:pt x="126559" y="338098"/>
                  </a:lnTo>
                  <a:lnTo>
                    <a:pt x="107530" y="383699"/>
                  </a:lnTo>
                  <a:lnTo>
                    <a:pt x="89848" y="431531"/>
                  </a:lnTo>
                  <a:lnTo>
                    <a:pt x="73570" y="481476"/>
                  </a:lnTo>
                  <a:lnTo>
                    <a:pt x="58756" y="533416"/>
                  </a:lnTo>
                  <a:lnTo>
                    <a:pt x="45465" y="587233"/>
                  </a:lnTo>
                  <a:lnTo>
                    <a:pt x="33756" y="642809"/>
                  </a:lnTo>
                  <a:lnTo>
                    <a:pt x="23686" y="700026"/>
                  </a:lnTo>
                  <a:lnTo>
                    <a:pt x="15316" y="758767"/>
                  </a:lnTo>
                  <a:lnTo>
                    <a:pt x="8703" y="818913"/>
                  </a:lnTo>
                  <a:lnTo>
                    <a:pt x="3907" y="880346"/>
                  </a:lnTo>
                  <a:lnTo>
                    <a:pt x="986" y="942948"/>
                  </a:lnTo>
                  <a:lnTo>
                    <a:pt x="0" y="1006602"/>
                  </a:lnTo>
                  <a:lnTo>
                    <a:pt x="986" y="1070255"/>
                  </a:lnTo>
                  <a:lnTo>
                    <a:pt x="3907" y="1132857"/>
                  </a:lnTo>
                  <a:lnTo>
                    <a:pt x="8703" y="1194290"/>
                  </a:lnTo>
                  <a:lnTo>
                    <a:pt x="15316" y="1254436"/>
                  </a:lnTo>
                  <a:lnTo>
                    <a:pt x="23686" y="1313177"/>
                  </a:lnTo>
                  <a:lnTo>
                    <a:pt x="33756" y="1370394"/>
                  </a:lnTo>
                  <a:lnTo>
                    <a:pt x="45465" y="1425970"/>
                  </a:lnTo>
                  <a:lnTo>
                    <a:pt x="58756" y="1479787"/>
                  </a:lnTo>
                  <a:lnTo>
                    <a:pt x="73570" y="1531727"/>
                  </a:lnTo>
                  <a:lnTo>
                    <a:pt x="89848" y="1581672"/>
                  </a:lnTo>
                  <a:lnTo>
                    <a:pt x="107530" y="1629504"/>
                  </a:lnTo>
                  <a:lnTo>
                    <a:pt x="126559" y="1675105"/>
                  </a:lnTo>
                  <a:lnTo>
                    <a:pt x="146875" y="1718357"/>
                  </a:lnTo>
                  <a:lnTo>
                    <a:pt x="168420" y="1759142"/>
                  </a:lnTo>
                  <a:lnTo>
                    <a:pt x="191135" y="1797342"/>
                  </a:lnTo>
                  <a:lnTo>
                    <a:pt x="214960" y="1832840"/>
                  </a:lnTo>
                  <a:lnTo>
                    <a:pt x="239839" y="1865516"/>
                  </a:lnTo>
                  <a:lnTo>
                    <a:pt x="265710" y="1895254"/>
                  </a:lnTo>
                  <a:lnTo>
                    <a:pt x="320199" y="1945441"/>
                  </a:lnTo>
                  <a:lnTo>
                    <a:pt x="377956" y="1982458"/>
                  </a:lnTo>
                  <a:lnTo>
                    <a:pt x="438512" y="2005360"/>
                  </a:lnTo>
                  <a:lnTo>
                    <a:pt x="501395" y="2013204"/>
                  </a:lnTo>
                  <a:lnTo>
                    <a:pt x="1002791" y="2013204"/>
                  </a:lnTo>
                  <a:lnTo>
                    <a:pt x="10027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776" y="1341119"/>
              <a:ext cx="10945368" cy="4703064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65353"/>
            <a:ext cx="86398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Types</a:t>
            </a:r>
            <a:r>
              <a:rPr dirty="0" spc="-20"/>
              <a:t> </a:t>
            </a:r>
            <a:r>
              <a:rPr dirty="0" spc="-30"/>
              <a:t>of</a:t>
            </a:r>
            <a:r>
              <a:rPr dirty="0" spc="-15"/>
              <a:t> </a:t>
            </a:r>
            <a:r>
              <a:rPr dirty="0" spc="-10"/>
              <a:t>Corpus</a:t>
            </a:r>
            <a:r>
              <a:rPr dirty="0" spc="10"/>
              <a:t> </a:t>
            </a:r>
            <a:r>
              <a:rPr dirty="0"/>
              <a:t>/</a:t>
            </a:r>
            <a:r>
              <a:rPr dirty="0" spc="-15"/>
              <a:t> </a:t>
            </a:r>
            <a:r>
              <a:rPr dirty="0" spc="-5"/>
              <a:t>Dataset</a:t>
            </a:r>
            <a:r>
              <a:rPr dirty="0" spc="15"/>
              <a:t> </a:t>
            </a:r>
            <a:r>
              <a:rPr dirty="0"/>
              <a:t>–</a:t>
            </a:r>
            <a:r>
              <a:rPr dirty="0" spc="-20"/>
              <a:t> </a:t>
            </a:r>
            <a:r>
              <a:rPr dirty="0" spc="-5"/>
              <a:t>NLP</a:t>
            </a:r>
            <a:r>
              <a:rPr dirty="0" spc="-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940308" y="813816"/>
            <a:ext cx="8717915" cy="60325"/>
          </a:xfrm>
          <a:custGeom>
            <a:avLst/>
            <a:gdLst/>
            <a:ahLst/>
            <a:cxnLst/>
            <a:rect l="l" t="t" r="r" b="b"/>
            <a:pathLst>
              <a:path w="8717915" h="60325">
                <a:moveTo>
                  <a:pt x="0" y="0"/>
                </a:moveTo>
                <a:lnTo>
                  <a:pt x="8717788" y="59817"/>
                </a:lnTo>
              </a:path>
            </a:pathLst>
          </a:custGeom>
          <a:ln w="57149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475487" y="1010411"/>
            <a:ext cx="11067415" cy="5381625"/>
            <a:chOff x="475487" y="1010411"/>
            <a:chExt cx="11067415" cy="5381625"/>
          </a:xfrm>
        </p:grpSpPr>
        <p:sp>
          <p:nvSpPr>
            <p:cNvPr id="7" name="object 7"/>
            <p:cNvSpPr/>
            <p:nvPr/>
          </p:nvSpPr>
          <p:spPr>
            <a:xfrm>
              <a:off x="891539" y="1424939"/>
              <a:ext cx="10235565" cy="1998345"/>
            </a:xfrm>
            <a:custGeom>
              <a:avLst/>
              <a:gdLst/>
              <a:ahLst/>
              <a:cxnLst/>
              <a:rect l="l" t="t" r="r" b="b"/>
              <a:pathLst>
                <a:path w="10235565" h="1998345">
                  <a:moveTo>
                    <a:pt x="10235184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235184" y="1997964"/>
                  </a:lnTo>
                  <a:lnTo>
                    <a:pt x="102351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11123" y="1424939"/>
              <a:ext cx="2639695" cy="1987550"/>
            </a:xfrm>
            <a:custGeom>
              <a:avLst/>
              <a:gdLst/>
              <a:ahLst/>
              <a:cxnLst/>
              <a:rect l="l" t="t" r="r" b="b"/>
              <a:pathLst>
                <a:path w="2639695" h="1987550">
                  <a:moveTo>
                    <a:pt x="2308352" y="0"/>
                  </a:moveTo>
                  <a:lnTo>
                    <a:pt x="331216" y="0"/>
                  </a:lnTo>
                  <a:lnTo>
                    <a:pt x="282273" y="3592"/>
                  </a:lnTo>
                  <a:lnTo>
                    <a:pt x="235559" y="14027"/>
                  </a:lnTo>
                  <a:lnTo>
                    <a:pt x="191586" y="30791"/>
                  </a:lnTo>
                  <a:lnTo>
                    <a:pt x="150868" y="53372"/>
                  </a:lnTo>
                  <a:lnTo>
                    <a:pt x="113916" y="81257"/>
                  </a:lnTo>
                  <a:lnTo>
                    <a:pt x="81244" y="113932"/>
                  </a:lnTo>
                  <a:lnTo>
                    <a:pt x="53362" y="150885"/>
                  </a:lnTo>
                  <a:lnTo>
                    <a:pt x="30785" y="191603"/>
                  </a:lnTo>
                  <a:lnTo>
                    <a:pt x="14023" y="235573"/>
                  </a:lnTo>
                  <a:lnTo>
                    <a:pt x="3591" y="282281"/>
                  </a:lnTo>
                  <a:lnTo>
                    <a:pt x="0" y="331215"/>
                  </a:lnTo>
                  <a:lnTo>
                    <a:pt x="0" y="1656080"/>
                  </a:lnTo>
                  <a:lnTo>
                    <a:pt x="3591" y="1705014"/>
                  </a:lnTo>
                  <a:lnTo>
                    <a:pt x="14023" y="1751722"/>
                  </a:lnTo>
                  <a:lnTo>
                    <a:pt x="30785" y="1795692"/>
                  </a:lnTo>
                  <a:lnTo>
                    <a:pt x="53362" y="1836410"/>
                  </a:lnTo>
                  <a:lnTo>
                    <a:pt x="81244" y="1873363"/>
                  </a:lnTo>
                  <a:lnTo>
                    <a:pt x="113916" y="1906038"/>
                  </a:lnTo>
                  <a:lnTo>
                    <a:pt x="150868" y="1933923"/>
                  </a:lnTo>
                  <a:lnTo>
                    <a:pt x="191586" y="1956504"/>
                  </a:lnTo>
                  <a:lnTo>
                    <a:pt x="235559" y="1973268"/>
                  </a:lnTo>
                  <a:lnTo>
                    <a:pt x="282273" y="1983703"/>
                  </a:lnTo>
                  <a:lnTo>
                    <a:pt x="331216" y="1987296"/>
                  </a:lnTo>
                  <a:lnTo>
                    <a:pt x="2308352" y="1987296"/>
                  </a:lnTo>
                  <a:lnTo>
                    <a:pt x="2357286" y="1983703"/>
                  </a:lnTo>
                  <a:lnTo>
                    <a:pt x="2403994" y="1973268"/>
                  </a:lnTo>
                  <a:lnTo>
                    <a:pt x="2447964" y="1956504"/>
                  </a:lnTo>
                  <a:lnTo>
                    <a:pt x="2488682" y="1933923"/>
                  </a:lnTo>
                  <a:lnTo>
                    <a:pt x="2525635" y="1906038"/>
                  </a:lnTo>
                  <a:lnTo>
                    <a:pt x="2558310" y="1873363"/>
                  </a:lnTo>
                  <a:lnTo>
                    <a:pt x="2586195" y="1836410"/>
                  </a:lnTo>
                  <a:lnTo>
                    <a:pt x="2608776" y="1795692"/>
                  </a:lnTo>
                  <a:lnTo>
                    <a:pt x="2625540" y="1751722"/>
                  </a:lnTo>
                  <a:lnTo>
                    <a:pt x="2635975" y="1705014"/>
                  </a:lnTo>
                  <a:lnTo>
                    <a:pt x="2639568" y="1656080"/>
                  </a:lnTo>
                  <a:lnTo>
                    <a:pt x="2639568" y="331215"/>
                  </a:lnTo>
                  <a:lnTo>
                    <a:pt x="2635975" y="282281"/>
                  </a:lnTo>
                  <a:lnTo>
                    <a:pt x="2625540" y="235573"/>
                  </a:lnTo>
                  <a:lnTo>
                    <a:pt x="2608776" y="191603"/>
                  </a:lnTo>
                  <a:lnTo>
                    <a:pt x="2586195" y="150885"/>
                  </a:lnTo>
                  <a:lnTo>
                    <a:pt x="2558310" y="113932"/>
                  </a:lnTo>
                  <a:lnTo>
                    <a:pt x="2525635" y="81257"/>
                  </a:lnTo>
                  <a:lnTo>
                    <a:pt x="2488682" y="53372"/>
                  </a:lnTo>
                  <a:lnTo>
                    <a:pt x="2447964" y="30791"/>
                  </a:lnTo>
                  <a:lnTo>
                    <a:pt x="2403994" y="14027"/>
                  </a:lnTo>
                  <a:lnTo>
                    <a:pt x="2357286" y="3592"/>
                  </a:lnTo>
                  <a:lnTo>
                    <a:pt x="2308352" y="0"/>
                  </a:lnTo>
                  <a:close/>
                </a:path>
              </a:pathLst>
            </a:custGeom>
            <a:solidFill>
              <a:srgbClr val="484A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90016" y="1417319"/>
              <a:ext cx="10177780" cy="4422775"/>
            </a:xfrm>
            <a:custGeom>
              <a:avLst/>
              <a:gdLst/>
              <a:ahLst/>
              <a:cxnLst/>
              <a:rect l="l" t="t" r="r" b="b"/>
              <a:pathLst>
                <a:path w="10177780" h="4422775">
                  <a:moveTo>
                    <a:pt x="2548128" y="0"/>
                  </a:moveTo>
                  <a:lnTo>
                    <a:pt x="2043684" y="0"/>
                  </a:lnTo>
                  <a:lnTo>
                    <a:pt x="2011768" y="1981"/>
                  </a:lnTo>
                  <a:lnTo>
                    <a:pt x="1949602" y="17475"/>
                  </a:lnTo>
                  <a:lnTo>
                    <a:pt x="1890014" y="47548"/>
                  </a:lnTo>
                  <a:lnTo>
                    <a:pt x="1833486" y="91274"/>
                  </a:lnTo>
                  <a:lnTo>
                    <a:pt x="1780489" y="147688"/>
                  </a:lnTo>
                  <a:lnTo>
                    <a:pt x="1755457" y="180365"/>
                  </a:lnTo>
                  <a:lnTo>
                    <a:pt x="1731492" y="215861"/>
                  </a:lnTo>
                  <a:lnTo>
                    <a:pt x="1708645" y="254063"/>
                  </a:lnTo>
                  <a:lnTo>
                    <a:pt x="1686966" y="294855"/>
                  </a:lnTo>
                  <a:lnTo>
                    <a:pt x="1666532" y="338099"/>
                  </a:lnTo>
                  <a:lnTo>
                    <a:pt x="1647393" y="383705"/>
                  </a:lnTo>
                  <a:lnTo>
                    <a:pt x="1629600" y="431533"/>
                  </a:lnTo>
                  <a:lnTo>
                    <a:pt x="1613230" y="481482"/>
                  </a:lnTo>
                  <a:lnTo>
                    <a:pt x="1598333" y="533425"/>
                  </a:lnTo>
                  <a:lnTo>
                    <a:pt x="1584960" y="587235"/>
                  </a:lnTo>
                  <a:lnTo>
                    <a:pt x="1573187" y="642810"/>
                  </a:lnTo>
                  <a:lnTo>
                    <a:pt x="1563052" y="700036"/>
                  </a:lnTo>
                  <a:lnTo>
                    <a:pt x="1554632" y="758774"/>
                  </a:lnTo>
                  <a:lnTo>
                    <a:pt x="1547990" y="818921"/>
                  </a:lnTo>
                  <a:lnTo>
                    <a:pt x="1543164" y="880351"/>
                  </a:lnTo>
                  <a:lnTo>
                    <a:pt x="1540230" y="942949"/>
                  </a:lnTo>
                  <a:lnTo>
                    <a:pt x="1539240" y="1006602"/>
                  </a:lnTo>
                  <a:lnTo>
                    <a:pt x="1540230" y="1070267"/>
                  </a:lnTo>
                  <a:lnTo>
                    <a:pt x="1543164" y="1132865"/>
                  </a:lnTo>
                  <a:lnTo>
                    <a:pt x="1547990" y="1194295"/>
                  </a:lnTo>
                  <a:lnTo>
                    <a:pt x="1554632" y="1254442"/>
                  </a:lnTo>
                  <a:lnTo>
                    <a:pt x="1563052" y="1313180"/>
                  </a:lnTo>
                  <a:lnTo>
                    <a:pt x="1573187" y="1370406"/>
                  </a:lnTo>
                  <a:lnTo>
                    <a:pt x="1584960" y="1425981"/>
                  </a:lnTo>
                  <a:lnTo>
                    <a:pt x="1598333" y="1479791"/>
                  </a:lnTo>
                  <a:lnTo>
                    <a:pt x="1613230" y="1531734"/>
                  </a:lnTo>
                  <a:lnTo>
                    <a:pt x="1629600" y="1581683"/>
                  </a:lnTo>
                  <a:lnTo>
                    <a:pt x="1647393" y="1629511"/>
                  </a:lnTo>
                  <a:lnTo>
                    <a:pt x="1666532" y="1675117"/>
                  </a:lnTo>
                  <a:lnTo>
                    <a:pt x="1686966" y="1718360"/>
                  </a:lnTo>
                  <a:lnTo>
                    <a:pt x="1708645" y="1759153"/>
                  </a:lnTo>
                  <a:lnTo>
                    <a:pt x="1731492" y="1797354"/>
                  </a:lnTo>
                  <a:lnTo>
                    <a:pt x="1755457" y="1832851"/>
                  </a:lnTo>
                  <a:lnTo>
                    <a:pt x="1780489" y="1865528"/>
                  </a:lnTo>
                  <a:lnTo>
                    <a:pt x="1806511" y="1895259"/>
                  </a:lnTo>
                  <a:lnTo>
                    <a:pt x="1861337" y="1945449"/>
                  </a:lnTo>
                  <a:lnTo>
                    <a:pt x="1919452" y="1982470"/>
                  </a:lnTo>
                  <a:lnTo>
                    <a:pt x="1980387" y="2005368"/>
                  </a:lnTo>
                  <a:lnTo>
                    <a:pt x="2043684" y="2013204"/>
                  </a:lnTo>
                  <a:lnTo>
                    <a:pt x="2548128" y="2013204"/>
                  </a:lnTo>
                  <a:lnTo>
                    <a:pt x="2548128" y="0"/>
                  </a:lnTo>
                  <a:close/>
                </a:path>
                <a:path w="10177780" h="4422775">
                  <a:moveTo>
                    <a:pt x="10177272" y="2424684"/>
                  </a:moveTo>
                  <a:lnTo>
                    <a:pt x="0" y="2424684"/>
                  </a:lnTo>
                  <a:lnTo>
                    <a:pt x="0" y="4422648"/>
                  </a:lnTo>
                  <a:lnTo>
                    <a:pt x="10177272" y="4422648"/>
                  </a:lnTo>
                  <a:lnTo>
                    <a:pt x="10177272" y="24246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11123" y="3842004"/>
              <a:ext cx="2624455" cy="1988820"/>
            </a:xfrm>
            <a:custGeom>
              <a:avLst/>
              <a:gdLst/>
              <a:ahLst/>
              <a:cxnLst/>
              <a:rect l="l" t="t" r="r" b="b"/>
              <a:pathLst>
                <a:path w="2624455" h="1988820">
                  <a:moveTo>
                    <a:pt x="2292858" y="0"/>
                  </a:moveTo>
                  <a:lnTo>
                    <a:pt x="331482" y="0"/>
                  </a:lnTo>
                  <a:lnTo>
                    <a:pt x="282499" y="3595"/>
                  </a:lnTo>
                  <a:lnTo>
                    <a:pt x="235746" y="14038"/>
                  </a:lnTo>
                  <a:lnTo>
                    <a:pt x="191738" y="30817"/>
                  </a:lnTo>
                  <a:lnTo>
                    <a:pt x="150987" y="53416"/>
                  </a:lnTo>
                  <a:lnTo>
                    <a:pt x="114006" y="81323"/>
                  </a:lnTo>
                  <a:lnTo>
                    <a:pt x="81307" y="114025"/>
                  </a:lnTo>
                  <a:lnTo>
                    <a:pt x="53404" y="151007"/>
                  </a:lnTo>
                  <a:lnTo>
                    <a:pt x="30809" y="191756"/>
                  </a:lnTo>
                  <a:lnTo>
                    <a:pt x="14034" y="235758"/>
                  </a:lnTo>
                  <a:lnTo>
                    <a:pt x="3594" y="282501"/>
                  </a:lnTo>
                  <a:lnTo>
                    <a:pt x="0" y="331470"/>
                  </a:lnTo>
                  <a:lnTo>
                    <a:pt x="0" y="1657350"/>
                  </a:lnTo>
                  <a:lnTo>
                    <a:pt x="3594" y="1706330"/>
                  </a:lnTo>
                  <a:lnTo>
                    <a:pt x="14034" y="1753079"/>
                  </a:lnTo>
                  <a:lnTo>
                    <a:pt x="30809" y="1797085"/>
                  </a:lnTo>
                  <a:lnTo>
                    <a:pt x="53404" y="1837835"/>
                  </a:lnTo>
                  <a:lnTo>
                    <a:pt x="81307" y="1874815"/>
                  </a:lnTo>
                  <a:lnTo>
                    <a:pt x="114006" y="1907513"/>
                  </a:lnTo>
                  <a:lnTo>
                    <a:pt x="150987" y="1935416"/>
                  </a:lnTo>
                  <a:lnTo>
                    <a:pt x="191738" y="1958011"/>
                  </a:lnTo>
                  <a:lnTo>
                    <a:pt x="235746" y="1974785"/>
                  </a:lnTo>
                  <a:lnTo>
                    <a:pt x="282499" y="1985225"/>
                  </a:lnTo>
                  <a:lnTo>
                    <a:pt x="331482" y="1988820"/>
                  </a:lnTo>
                  <a:lnTo>
                    <a:pt x="2292858" y="1988820"/>
                  </a:lnTo>
                  <a:lnTo>
                    <a:pt x="2341826" y="1985225"/>
                  </a:lnTo>
                  <a:lnTo>
                    <a:pt x="2388569" y="1974785"/>
                  </a:lnTo>
                  <a:lnTo>
                    <a:pt x="2432571" y="1958011"/>
                  </a:lnTo>
                  <a:lnTo>
                    <a:pt x="2473320" y="1935416"/>
                  </a:lnTo>
                  <a:lnTo>
                    <a:pt x="2510302" y="1907513"/>
                  </a:lnTo>
                  <a:lnTo>
                    <a:pt x="2543004" y="1874815"/>
                  </a:lnTo>
                  <a:lnTo>
                    <a:pt x="2570911" y="1837835"/>
                  </a:lnTo>
                  <a:lnTo>
                    <a:pt x="2593510" y="1797085"/>
                  </a:lnTo>
                  <a:lnTo>
                    <a:pt x="2610289" y="1753079"/>
                  </a:lnTo>
                  <a:lnTo>
                    <a:pt x="2620732" y="1706330"/>
                  </a:lnTo>
                  <a:lnTo>
                    <a:pt x="2624328" y="1657350"/>
                  </a:lnTo>
                  <a:lnTo>
                    <a:pt x="2624328" y="331470"/>
                  </a:lnTo>
                  <a:lnTo>
                    <a:pt x="2620732" y="282501"/>
                  </a:lnTo>
                  <a:lnTo>
                    <a:pt x="2610289" y="235758"/>
                  </a:lnTo>
                  <a:lnTo>
                    <a:pt x="2593510" y="191756"/>
                  </a:lnTo>
                  <a:lnTo>
                    <a:pt x="2570911" y="151007"/>
                  </a:lnTo>
                  <a:lnTo>
                    <a:pt x="2543004" y="114025"/>
                  </a:lnTo>
                  <a:lnTo>
                    <a:pt x="2510302" y="81323"/>
                  </a:lnTo>
                  <a:lnTo>
                    <a:pt x="2473320" y="53416"/>
                  </a:lnTo>
                  <a:lnTo>
                    <a:pt x="2432571" y="30817"/>
                  </a:lnTo>
                  <a:lnTo>
                    <a:pt x="2388569" y="14038"/>
                  </a:lnTo>
                  <a:lnTo>
                    <a:pt x="2341826" y="3595"/>
                  </a:lnTo>
                  <a:lnTo>
                    <a:pt x="2292858" y="0"/>
                  </a:lnTo>
                  <a:close/>
                </a:path>
              </a:pathLst>
            </a:custGeom>
            <a:solidFill>
              <a:srgbClr val="4B28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418587" y="3834383"/>
              <a:ext cx="1003300" cy="2013585"/>
            </a:xfrm>
            <a:custGeom>
              <a:avLst/>
              <a:gdLst/>
              <a:ahLst/>
              <a:cxnLst/>
              <a:rect l="l" t="t" r="r" b="b"/>
              <a:pathLst>
                <a:path w="1003300" h="2013585">
                  <a:moveTo>
                    <a:pt x="1002791" y="0"/>
                  </a:moveTo>
                  <a:lnTo>
                    <a:pt x="501395" y="0"/>
                  </a:lnTo>
                  <a:lnTo>
                    <a:pt x="469692" y="1980"/>
                  </a:lnTo>
                  <a:lnTo>
                    <a:pt x="407914" y="17471"/>
                  </a:lnTo>
                  <a:lnTo>
                    <a:pt x="348699" y="47548"/>
                  </a:lnTo>
                  <a:lnTo>
                    <a:pt x="292517" y="91268"/>
                  </a:lnTo>
                  <a:lnTo>
                    <a:pt x="239839" y="147687"/>
                  </a:lnTo>
                  <a:lnTo>
                    <a:pt x="214960" y="180363"/>
                  </a:lnTo>
                  <a:lnTo>
                    <a:pt x="191135" y="215861"/>
                  </a:lnTo>
                  <a:lnTo>
                    <a:pt x="168420" y="254061"/>
                  </a:lnTo>
                  <a:lnTo>
                    <a:pt x="146875" y="294846"/>
                  </a:lnTo>
                  <a:lnTo>
                    <a:pt x="126559" y="338098"/>
                  </a:lnTo>
                  <a:lnTo>
                    <a:pt x="107530" y="383699"/>
                  </a:lnTo>
                  <a:lnTo>
                    <a:pt x="89848" y="431531"/>
                  </a:lnTo>
                  <a:lnTo>
                    <a:pt x="73570" y="481476"/>
                  </a:lnTo>
                  <a:lnTo>
                    <a:pt x="58756" y="533416"/>
                  </a:lnTo>
                  <a:lnTo>
                    <a:pt x="45465" y="587233"/>
                  </a:lnTo>
                  <a:lnTo>
                    <a:pt x="33756" y="642809"/>
                  </a:lnTo>
                  <a:lnTo>
                    <a:pt x="23686" y="700026"/>
                  </a:lnTo>
                  <a:lnTo>
                    <a:pt x="15316" y="758767"/>
                  </a:lnTo>
                  <a:lnTo>
                    <a:pt x="8703" y="818913"/>
                  </a:lnTo>
                  <a:lnTo>
                    <a:pt x="3907" y="880346"/>
                  </a:lnTo>
                  <a:lnTo>
                    <a:pt x="986" y="942948"/>
                  </a:lnTo>
                  <a:lnTo>
                    <a:pt x="0" y="1006602"/>
                  </a:lnTo>
                  <a:lnTo>
                    <a:pt x="986" y="1070255"/>
                  </a:lnTo>
                  <a:lnTo>
                    <a:pt x="3907" y="1132857"/>
                  </a:lnTo>
                  <a:lnTo>
                    <a:pt x="8703" y="1194290"/>
                  </a:lnTo>
                  <a:lnTo>
                    <a:pt x="15316" y="1254436"/>
                  </a:lnTo>
                  <a:lnTo>
                    <a:pt x="23686" y="1313177"/>
                  </a:lnTo>
                  <a:lnTo>
                    <a:pt x="33756" y="1370394"/>
                  </a:lnTo>
                  <a:lnTo>
                    <a:pt x="45465" y="1425970"/>
                  </a:lnTo>
                  <a:lnTo>
                    <a:pt x="58756" y="1479787"/>
                  </a:lnTo>
                  <a:lnTo>
                    <a:pt x="73570" y="1531727"/>
                  </a:lnTo>
                  <a:lnTo>
                    <a:pt x="89848" y="1581672"/>
                  </a:lnTo>
                  <a:lnTo>
                    <a:pt x="107530" y="1629504"/>
                  </a:lnTo>
                  <a:lnTo>
                    <a:pt x="126559" y="1675105"/>
                  </a:lnTo>
                  <a:lnTo>
                    <a:pt x="146875" y="1718357"/>
                  </a:lnTo>
                  <a:lnTo>
                    <a:pt x="168420" y="1759142"/>
                  </a:lnTo>
                  <a:lnTo>
                    <a:pt x="191135" y="1797342"/>
                  </a:lnTo>
                  <a:lnTo>
                    <a:pt x="214960" y="1832840"/>
                  </a:lnTo>
                  <a:lnTo>
                    <a:pt x="239839" y="1865516"/>
                  </a:lnTo>
                  <a:lnTo>
                    <a:pt x="265710" y="1895254"/>
                  </a:lnTo>
                  <a:lnTo>
                    <a:pt x="320199" y="1945441"/>
                  </a:lnTo>
                  <a:lnTo>
                    <a:pt x="377956" y="1982458"/>
                  </a:lnTo>
                  <a:lnTo>
                    <a:pt x="438512" y="2005360"/>
                  </a:lnTo>
                  <a:lnTo>
                    <a:pt x="501395" y="2013204"/>
                  </a:lnTo>
                  <a:lnTo>
                    <a:pt x="1002791" y="2013204"/>
                  </a:lnTo>
                  <a:lnTo>
                    <a:pt x="10027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487" y="1010411"/>
              <a:ext cx="11067288" cy="5381244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65353"/>
            <a:ext cx="86398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Types</a:t>
            </a:r>
            <a:r>
              <a:rPr dirty="0" spc="-20"/>
              <a:t> </a:t>
            </a:r>
            <a:r>
              <a:rPr dirty="0" spc="-30"/>
              <a:t>of</a:t>
            </a:r>
            <a:r>
              <a:rPr dirty="0" spc="-15"/>
              <a:t> </a:t>
            </a:r>
            <a:r>
              <a:rPr dirty="0" spc="-10"/>
              <a:t>Corpus</a:t>
            </a:r>
            <a:r>
              <a:rPr dirty="0" spc="10"/>
              <a:t> </a:t>
            </a:r>
            <a:r>
              <a:rPr dirty="0"/>
              <a:t>/</a:t>
            </a:r>
            <a:r>
              <a:rPr dirty="0" spc="-15"/>
              <a:t> </a:t>
            </a:r>
            <a:r>
              <a:rPr dirty="0" spc="-5"/>
              <a:t>Dataset</a:t>
            </a:r>
            <a:r>
              <a:rPr dirty="0" spc="15"/>
              <a:t> </a:t>
            </a:r>
            <a:r>
              <a:rPr dirty="0"/>
              <a:t>–</a:t>
            </a:r>
            <a:r>
              <a:rPr dirty="0" spc="-20"/>
              <a:t> </a:t>
            </a:r>
            <a:r>
              <a:rPr dirty="0" spc="-5"/>
              <a:t>NLP</a:t>
            </a:r>
            <a:r>
              <a:rPr dirty="0" spc="-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940308" y="813816"/>
            <a:ext cx="8717915" cy="60325"/>
          </a:xfrm>
          <a:custGeom>
            <a:avLst/>
            <a:gdLst/>
            <a:ahLst/>
            <a:cxnLst/>
            <a:rect l="l" t="t" r="r" b="b"/>
            <a:pathLst>
              <a:path w="8717915" h="60325">
                <a:moveTo>
                  <a:pt x="0" y="0"/>
                </a:moveTo>
                <a:lnTo>
                  <a:pt x="8717788" y="59817"/>
                </a:lnTo>
              </a:path>
            </a:pathLst>
          </a:custGeom>
          <a:ln w="57149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501" y="1043939"/>
            <a:ext cx="9512234" cy="502347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65353"/>
            <a:ext cx="86398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Types</a:t>
            </a:r>
            <a:r>
              <a:rPr dirty="0" spc="-20"/>
              <a:t> </a:t>
            </a:r>
            <a:r>
              <a:rPr dirty="0" spc="-30"/>
              <a:t>of</a:t>
            </a:r>
            <a:r>
              <a:rPr dirty="0" spc="-15"/>
              <a:t> </a:t>
            </a:r>
            <a:r>
              <a:rPr dirty="0" spc="-10"/>
              <a:t>Corpus</a:t>
            </a:r>
            <a:r>
              <a:rPr dirty="0" spc="10"/>
              <a:t> </a:t>
            </a:r>
            <a:r>
              <a:rPr dirty="0"/>
              <a:t>/</a:t>
            </a:r>
            <a:r>
              <a:rPr dirty="0" spc="-15"/>
              <a:t> </a:t>
            </a:r>
            <a:r>
              <a:rPr dirty="0" spc="-5"/>
              <a:t>Dataset</a:t>
            </a:r>
            <a:r>
              <a:rPr dirty="0" spc="15"/>
              <a:t> </a:t>
            </a:r>
            <a:r>
              <a:rPr dirty="0"/>
              <a:t>–</a:t>
            </a:r>
            <a:r>
              <a:rPr dirty="0" spc="-20"/>
              <a:t> </a:t>
            </a:r>
            <a:r>
              <a:rPr dirty="0" spc="-5"/>
              <a:t>NLP</a:t>
            </a:r>
            <a:r>
              <a:rPr dirty="0" spc="-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940308" y="813816"/>
            <a:ext cx="8717915" cy="60325"/>
          </a:xfrm>
          <a:custGeom>
            <a:avLst/>
            <a:gdLst/>
            <a:ahLst/>
            <a:cxnLst/>
            <a:rect l="l" t="t" r="r" b="b"/>
            <a:pathLst>
              <a:path w="8717915" h="60325">
                <a:moveTo>
                  <a:pt x="0" y="0"/>
                </a:moveTo>
                <a:lnTo>
                  <a:pt x="8717788" y="59817"/>
                </a:lnTo>
              </a:path>
            </a:pathLst>
          </a:custGeom>
          <a:ln w="57149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036319"/>
            <a:ext cx="10235183" cy="536752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484745" cy="6858000"/>
          </a:xfrm>
          <a:custGeom>
            <a:avLst/>
            <a:gdLst/>
            <a:ahLst/>
            <a:cxnLst/>
            <a:rect l="l" t="t" r="r" b="b"/>
            <a:pathLst>
              <a:path w="7484745" h="6858000">
                <a:moveTo>
                  <a:pt x="7484364" y="0"/>
                </a:moveTo>
                <a:lnTo>
                  <a:pt x="4012565" y="0"/>
                </a:lnTo>
                <a:lnTo>
                  <a:pt x="0" y="3928364"/>
                </a:lnTo>
                <a:lnTo>
                  <a:pt x="0" y="6857999"/>
                </a:lnTo>
                <a:lnTo>
                  <a:pt x="2999359" y="6857999"/>
                </a:lnTo>
                <a:lnTo>
                  <a:pt x="1739264" y="5624461"/>
                </a:lnTo>
                <a:lnTo>
                  <a:pt x="7484364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69584" y="3447745"/>
            <a:ext cx="3989704" cy="1671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527050">
              <a:lnSpc>
                <a:spcPct val="100000"/>
              </a:lnSpc>
              <a:spcBef>
                <a:spcPts val="100"/>
              </a:spcBef>
            </a:pPr>
            <a:r>
              <a:rPr dirty="0" sz="5400" spc="-5"/>
              <a:t>Data and </a:t>
            </a:r>
            <a:r>
              <a:rPr dirty="0" sz="5400"/>
              <a:t> </a:t>
            </a:r>
            <a:r>
              <a:rPr dirty="0" sz="5400" spc="-5"/>
              <a:t>Anno</a:t>
            </a:r>
            <a:r>
              <a:rPr dirty="0" sz="5400" spc="-20"/>
              <a:t>t</a:t>
            </a:r>
            <a:r>
              <a:rPr dirty="0" sz="5400" spc="-5"/>
              <a:t>ations</a:t>
            </a:r>
            <a:endParaRPr sz="5400"/>
          </a:p>
        </p:txBody>
      </p:sp>
      <p:grpSp>
        <p:nvGrpSpPr>
          <p:cNvPr id="4" name="object 4"/>
          <p:cNvGrpSpPr/>
          <p:nvPr/>
        </p:nvGrpSpPr>
        <p:grpSpPr>
          <a:xfrm>
            <a:off x="0" y="3602735"/>
            <a:ext cx="4471670" cy="3255645"/>
            <a:chOff x="0" y="3602735"/>
            <a:chExt cx="4471670" cy="3255645"/>
          </a:xfrm>
        </p:grpSpPr>
        <p:sp>
          <p:nvSpPr>
            <p:cNvPr id="5" name="object 5"/>
            <p:cNvSpPr/>
            <p:nvPr/>
          </p:nvSpPr>
          <p:spPr>
            <a:xfrm>
              <a:off x="0" y="3602735"/>
              <a:ext cx="3797935" cy="3255645"/>
            </a:xfrm>
            <a:custGeom>
              <a:avLst/>
              <a:gdLst/>
              <a:ahLst/>
              <a:cxnLst/>
              <a:rect l="l" t="t" r="r" b="b"/>
              <a:pathLst>
                <a:path w="3797935" h="3255645">
                  <a:moveTo>
                    <a:pt x="368985" y="0"/>
                  </a:moveTo>
                  <a:lnTo>
                    <a:pt x="0" y="350265"/>
                  </a:lnTo>
                  <a:lnTo>
                    <a:pt x="0" y="3255264"/>
                  </a:lnTo>
                  <a:lnTo>
                    <a:pt x="3797808" y="3255264"/>
                  </a:lnTo>
                  <a:lnTo>
                    <a:pt x="368985" y="0"/>
                  </a:lnTo>
                  <a:close/>
                </a:path>
              </a:pathLst>
            </a:custGeom>
            <a:solidFill>
              <a:srgbClr val="4B287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016" y="3878579"/>
              <a:ext cx="2647188" cy="25587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43355" y="3899407"/>
              <a:ext cx="2545080" cy="2451100"/>
            </a:xfrm>
            <a:custGeom>
              <a:avLst/>
              <a:gdLst/>
              <a:ahLst/>
              <a:cxnLst/>
              <a:rect l="l" t="t" r="r" b="b"/>
              <a:pathLst>
                <a:path w="2545079" h="2451100">
                  <a:moveTo>
                    <a:pt x="1464868" y="2438400"/>
                  </a:moveTo>
                  <a:lnTo>
                    <a:pt x="1080211" y="2438400"/>
                  </a:lnTo>
                  <a:lnTo>
                    <a:pt x="1127530" y="2451100"/>
                  </a:lnTo>
                  <a:lnTo>
                    <a:pt x="1417549" y="2451100"/>
                  </a:lnTo>
                  <a:lnTo>
                    <a:pt x="1464868" y="2438400"/>
                  </a:lnTo>
                  <a:close/>
                </a:path>
                <a:path w="2545079" h="2451100">
                  <a:moveTo>
                    <a:pt x="1557782" y="25400"/>
                  </a:moveTo>
                  <a:lnTo>
                    <a:pt x="987297" y="25400"/>
                  </a:lnTo>
                  <a:lnTo>
                    <a:pt x="852730" y="63500"/>
                  </a:lnTo>
                  <a:lnTo>
                    <a:pt x="809288" y="88900"/>
                  </a:lnTo>
                  <a:lnTo>
                    <a:pt x="724720" y="114300"/>
                  </a:lnTo>
                  <a:lnTo>
                    <a:pt x="683660" y="139700"/>
                  </a:lnTo>
                  <a:lnTo>
                    <a:pt x="643461" y="165100"/>
                  </a:lnTo>
                  <a:lnTo>
                    <a:pt x="604155" y="177800"/>
                  </a:lnTo>
                  <a:lnTo>
                    <a:pt x="565775" y="203200"/>
                  </a:lnTo>
                  <a:lnTo>
                    <a:pt x="528354" y="228600"/>
                  </a:lnTo>
                  <a:lnTo>
                    <a:pt x="491925" y="254000"/>
                  </a:lnTo>
                  <a:lnTo>
                    <a:pt x="456522" y="292100"/>
                  </a:lnTo>
                  <a:lnTo>
                    <a:pt x="422176" y="317500"/>
                  </a:lnTo>
                  <a:lnTo>
                    <a:pt x="388921" y="342900"/>
                  </a:lnTo>
                  <a:lnTo>
                    <a:pt x="356790" y="381000"/>
                  </a:lnTo>
                  <a:lnTo>
                    <a:pt x="325815" y="406400"/>
                  </a:lnTo>
                  <a:lnTo>
                    <a:pt x="296031" y="444500"/>
                  </a:lnTo>
                  <a:lnTo>
                    <a:pt x="267469" y="469900"/>
                  </a:lnTo>
                  <a:lnTo>
                    <a:pt x="240163" y="508000"/>
                  </a:lnTo>
                  <a:lnTo>
                    <a:pt x="214145" y="546100"/>
                  </a:lnTo>
                  <a:lnTo>
                    <a:pt x="189449" y="584200"/>
                  </a:lnTo>
                  <a:lnTo>
                    <a:pt x="166108" y="622300"/>
                  </a:lnTo>
                  <a:lnTo>
                    <a:pt x="144153" y="660400"/>
                  </a:lnTo>
                  <a:lnTo>
                    <a:pt x="123620" y="698500"/>
                  </a:lnTo>
                  <a:lnTo>
                    <a:pt x="104539" y="736600"/>
                  </a:lnTo>
                  <a:lnTo>
                    <a:pt x="86945" y="787400"/>
                  </a:lnTo>
                  <a:lnTo>
                    <a:pt x="70870" y="825500"/>
                  </a:lnTo>
                  <a:lnTo>
                    <a:pt x="56348" y="863600"/>
                  </a:lnTo>
                  <a:lnTo>
                    <a:pt x="43410" y="914400"/>
                  </a:lnTo>
                  <a:lnTo>
                    <a:pt x="32091" y="952500"/>
                  </a:lnTo>
                  <a:lnTo>
                    <a:pt x="22422" y="1003300"/>
                  </a:lnTo>
                  <a:lnTo>
                    <a:pt x="14438" y="1041400"/>
                  </a:lnTo>
                  <a:lnTo>
                    <a:pt x="8171" y="1092200"/>
                  </a:lnTo>
                  <a:lnTo>
                    <a:pt x="3653" y="1130300"/>
                  </a:lnTo>
                  <a:lnTo>
                    <a:pt x="918" y="1181100"/>
                  </a:lnTo>
                  <a:lnTo>
                    <a:pt x="0" y="1231900"/>
                  </a:lnTo>
                  <a:lnTo>
                    <a:pt x="918" y="1270000"/>
                  </a:lnTo>
                  <a:lnTo>
                    <a:pt x="3653" y="1320800"/>
                  </a:lnTo>
                  <a:lnTo>
                    <a:pt x="8171" y="1371600"/>
                  </a:lnTo>
                  <a:lnTo>
                    <a:pt x="14438" y="1409700"/>
                  </a:lnTo>
                  <a:lnTo>
                    <a:pt x="22422" y="1460500"/>
                  </a:lnTo>
                  <a:lnTo>
                    <a:pt x="32091" y="1498600"/>
                  </a:lnTo>
                  <a:lnTo>
                    <a:pt x="43410" y="1549400"/>
                  </a:lnTo>
                  <a:lnTo>
                    <a:pt x="56348" y="1587500"/>
                  </a:lnTo>
                  <a:lnTo>
                    <a:pt x="70870" y="1638300"/>
                  </a:lnTo>
                  <a:lnTo>
                    <a:pt x="86945" y="1676400"/>
                  </a:lnTo>
                  <a:lnTo>
                    <a:pt x="104539" y="1714500"/>
                  </a:lnTo>
                  <a:lnTo>
                    <a:pt x="123620" y="1752600"/>
                  </a:lnTo>
                  <a:lnTo>
                    <a:pt x="144153" y="1803400"/>
                  </a:lnTo>
                  <a:lnTo>
                    <a:pt x="166108" y="1841500"/>
                  </a:lnTo>
                  <a:lnTo>
                    <a:pt x="189449" y="1879600"/>
                  </a:lnTo>
                  <a:lnTo>
                    <a:pt x="214145" y="1905000"/>
                  </a:lnTo>
                  <a:lnTo>
                    <a:pt x="240163" y="1943100"/>
                  </a:lnTo>
                  <a:lnTo>
                    <a:pt x="267469" y="1981200"/>
                  </a:lnTo>
                  <a:lnTo>
                    <a:pt x="296031" y="2019300"/>
                  </a:lnTo>
                  <a:lnTo>
                    <a:pt x="325815" y="2044700"/>
                  </a:lnTo>
                  <a:lnTo>
                    <a:pt x="356790" y="2082800"/>
                  </a:lnTo>
                  <a:lnTo>
                    <a:pt x="388921" y="2108200"/>
                  </a:lnTo>
                  <a:lnTo>
                    <a:pt x="422176" y="2146300"/>
                  </a:lnTo>
                  <a:lnTo>
                    <a:pt x="456522" y="2171700"/>
                  </a:lnTo>
                  <a:lnTo>
                    <a:pt x="491925" y="2197100"/>
                  </a:lnTo>
                  <a:lnTo>
                    <a:pt x="528354" y="2222500"/>
                  </a:lnTo>
                  <a:lnTo>
                    <a:pt x="565775" y="2247900"/>
                  </a:lnTo>
                  <a:lnTo>
                    <a:pt x="604155" y="2273300"/>
                  </a:lnTo>
                  <a:lnTo>
                    <a:pt x="643461" y="2298700"/>
                  </a:lnTo>
                  <a:lnTo>
                    <a:pt x="683660" y="2324100"/>
                  </a:lnTo>
                  <a:lnTo>
                    <a:pt x="724720" y="2336800"/>
                  </a:lnTo>
                  <a:lnTo>
                    <a:pt x="766607" y="2362200"/>
                  </a:lnTo>
                  <a:lnTo>
                    <a:pt x="852730" y="2387600"/>
                  </a:lnTo>
                  <a:lnTo>
                    <a:pt x="1033456" y="2438400"/>
                  </a:lnTo>
                  <a:lnTo>
                    <a:pt x="1511623" y="2438400"/>
                  </a:lnTo>
                  <a:lnTo>
                    <a:pt x="1692349" y="2387600"/>
                  </a:lnTo>
                  <a:lnTo>
                    <a:pt x="1778472" y="2362200"/>
                  </a:lnTo>
                  <a:lnTo>
                    <a:pt x="1820359" y="2336800"/>
                  </a:lnTo>
                  <a:lnTo>
                    <a:pt x="1861419" y="2324100"/>
                  </a:lnTo>
                  <a:lnTo>
                    <a:pt x="1901618" y="2298700"/>
                  </a:lnTo>
                  <a:lnTo>
                    <a:pt x="1940924" y="2273300"/>
                  </a:lnTo>
                  <a:lnTo>
                    <a:pt x="1979304" y="2247900"/>
                  </a:lnTo>
                  <a:lnTo>
                    <a:pt x="2016725" y="2222500"/>
                  </a:lnTo>
                  <a:lnTo>
                    <a:pt x="2053154" y="2197100"/>
                  </a:lnTo>
                  <a:lnTo>
                    <a:pt x="2088557" y="2171700"/>
                  </a:lnTo>
                  <a:lnTo>
                    <a:pt x="2122903" y="2146300"/>
                  </a:lnTo>
                  <a:lnTo>
                    <a:pt x="1174191" y="2146300"/>
                  </a:lnTo>
                  <a:lnTo>
                    <a:pt x="1126051" y="2133600"/>
                  </a:lnTo>
                  <a:lnTo>
                    <a:pt x="1078683" y="2133600"/>
                  </a:lnTo>
                  <a:lnTo>
                    <a:pt x="941804" y="2095500"/>
                  </a:lnTo>
                  <a:lnTo>
                    <a:pt x="898122" y="2070100"/>
                  </a:lnTo>
                  <a:lnTo>
                    <a:pt x="855512" y="2057400"/>
                  </a:lnTo>
                  <a:lnTo>
                    <a:pt x="814036" y="2032000"/>
                  </a:lnTo>
                  <a:lnTo>
                    <a:pt x="773754" y="2019300"/>
                  </a:lnTo>
                  <a:lnTo>
                    <a:pt x="734725" y="1993900"/>
                  </a:lnTo>
                  <a:lnTo>
                    <a:pt x="697012" y="1968500"/>
                  </a:lnTo>
                  <a:lnTo>
                    <a:pt x="660673" y="1943100"/>
                  </a:lnTo>
                  <a:lnTo>
                    <a:pt x="625770" y="1905000"/>
                  </a:lnTo>
                  <a:lnTo>
                    <a:pt x="592362" y="1879600"/>
                  </a:lnTo>
                  <a:lnTo>
                    <a:pt x="560511" y="1841500"/>
                  </a:lnTo>
                  <a:lnTo>
                    <a:pt x="530277" y="1816100"/>
                  </a:lnTo>
                  <a:lnTo>
                    <a:pt x="501721" y="1778000"/>
                  </a:lnTo>
                  <a:lnTo>
                    <a:pt x="474901" y="1739900"/>
                  </a:lnTo>
                  <a:lnTo>
                    <a:pt x="449880" y="1701800"/>
                  </a:lnTo>
                  <a:lnTo>
                    <a:pt x="426718" y="1663700"/>
                  </a:lnTo>
                  <a:lnTo>
                    <a:pt x="405475" y="1625600"/>
                  </a:lnTo>
                  <a:lnTo>
                    <a:pt x="386211" y="1587500"/>
                  </a:lnTo>
                  <a:lnTo>
                    <a:pt x="368987" y="1549400"/>
                  </a:lnTo>
                  <a:lnTo>
                    <a:pt x="353864" y="1498600"/>
                  </a:lnTo>
                  <a:lnTo>
                    <a:pt x="340901" y="1460500"/>
                  </a:lnTo>
                  <a:lnTo>
                    <a:pt x="330160" y="1409700"/>
                  </a:lnTo>
                  <a:lnTo>
                    <a:pt x="321700" y="1371600"/>
                  </a:lnTo>
                  <a:lnTo>
                    <a:pt x="315583" y="1320800"/>
                  </a:lnTo>
                  <a:lnTo>
                    <a:pt x="311868" y="1270000"/>
                  </a:lnTo>
                  <a:lnTo>
                    <a:pt x="310616" y="1231900"/>
                  </a:lnTo>
                  <a:lnTo>
                    <a:pt x="311868" y="1181100"/>
                  </a:lnTo>
                  <a:lnTo>
                    <a:pt x="315583" y="1130300"/>
                  </a:lnTo>
                  <a:lnTo>
                    <a:pt x="321700" y="1092200"/>
                  </a:lnTo>
                  <a:lnTo>
                    <a:pt x="330160" y="1041400"/>
                  </a:lnTo>
                  <a:lnTo>
                    <a:pt x="340901" y="1003300"/>
                  </a:lnTo>
                  <a:lnTo>
                    <a:pt x="353864" y="952500"/>
                  </a:lnTo>
                  <a:lnTo>
                    <a:pt x="368987" y="914400"/>
                  </a:lnTo>
                  <a:lnTo>
                    <a:pt x="386211" y="876300"/>
                  </a:lnTo>
                  <a:lnTo>
                    <a:pt x="405475" y="825500"/>
                  </a:lnTo>
                  <a:lnTo>
                    <a:pt x="426718" y="787400"/>
                  </a:lnTo>
                  <a:lnTo>
                    <a:pt x="449880" y="749300"/>
                  </a:lnTo>
                  <a:lnTo>
                    <a:pt x="474901" y="711200"/>
                  </a:lnTo>
                  <a:lnTo>
                    <a:pt x="501721" y="685800"/>
                  </a:lnTo>
                  <a:lnTo>
                    <a:pt x="530277" y="647700"/>
                  </a:lnTo>
                  <a:lnTo>
                    <a:pt x="560511" y="609600"/>
                  </a:lnTo>
                  <a:lnTo>
                    <a:pt x="592362" y="584200"/>
                  </a:lnTo>
                  <a:lnTo>
                    <a:pt x="625770" y="546100"/>
                  </a:lnTo>
                  <a:lnTo>
                    <a:pt x="660673" y="520700"/>
                  </a:lnTo>
                  <a:lnTo>
                    <a:pt x="697012" y="495300"/>
                  </a:lnTo>
                  <a:lnTo>
                    <a:pt x="734725" y="469900"/>
                  </a:lnTo>
                  <a:lnTo>
                    <a:pt x="773754" y="444500"/>
                  </a:lnTo>
                  <a:lnTo>
                    <a:pt x="814036" y="419100"/>
                  </a:lnTo>
                  <a:lnTo>
                    <a:pt x="855512" y="406400"/>
                  </a:lnTo>
                  <a:lnTo>
                    <a:pt x="898122" y="381000"/>
                  </a:lnTo>
                  <a:lnTo>
                    <a:pt x="1032145" y="342900"/>
                  </a:lnTo>
                  <a:lnTo>
                    <a:pt x="1126051" y="317500"/>
                  </a:lnTo>
                  <a:lnTo>
                    <a:pt x="2122903" y="317500"/>
                  </a:lnTo>
                  <a:lnTo>
                    <a:pt x="2088557" y="292100"/>
                  </a:lnTo>
                  <a:lnTo>
                    <a:pt x="2053154" y="254000"/>
                  </a:lnTo>
                  <a:lnTo>
                    <a:pt x="2016725" y="228600"/>
                  </a:lnTo>
                  <a:lnTo>
                    <a:pt x="1979304" y="203200"/>
                  </a:lnTo>
                  <a:lnTo>
                    <a:pt x="1940924" y="177800"/>
                  </a:lnTo>
                  <a:lnTo>
                    <a:pt x="1901618" y="165100"/>
                  </a:lnTo>
                  <a:lnTo>
                    <a:pt x="1861419" y="139700"/>
                  </a:lnTo>
                  <a:lnTo>
                    <a:pt x="1820359" y="114300"/>
                  </a:lnTo>
                  <a:lnTo>
                    <a:pt x="1735791" y="88900"/>
                  </a:lnTo>
                  <a:lnTo>
                    <a:pt x="1692349" y="63500"/>
                  </a:lnTo>
                  <a:lnTo>
                    <a:pt x="1557782" y="25400"/>
                  </a:lnTo>
                  <a:close/>
                </a:path>
                <a:path w="2545079" h="2451100">
                  <a:moveTo>
                    <a:pt x="2122903" y="317500"/>
                  </a:moveTo>
                  <a:lnTo>
                    <a:pt x="1419027" y="317500"/>
                  </a:lnTo>
                  <a:lnTo>
                    <a:pt x="1512933" y="342900"/>
                  </a:lnTo>
                  <a:lnTo>
                    <a:pt x="1646953" y="381000"/>
                  </a:lnTo>
                  <a:lnTo>
                    <a:pt x="1689562" y="406400"/>
                  </a:lnTo>
                  <a:lnTo>
                    <a:pt x="1731037" y="419100"/>
                  </a:lnTo>
                  <a:lnTo>
                    <a:pt x="1771318" y="444500"/>
                  </a:lnTo>
                  <a:lnTo>
                    <a:pt x="1810346" y="469900"/>
                  </a:lnTo>
                  <a:lnTo>
                    <a:pt x="1848058" y="495300"/>
                  </a:lnTo>
                  <a:lnTo>
                    <a:pt x="1884396" y="520700"/>
                  </a:lnTo>
                  <a:lnTo>
                    <a:pt x="1919298" y="546100"/>
                  </a:lnTo>
                  <a:lnTo>
                    <a:pt x="1952704" y="584200"/>
                  </a:lnTo>
                  <a:lnTo>
                    <a:pt x="1984554" y="609600"/>
                  </a:lnTo>
                  <a:lnTo>
                    <a:pt x="2014787" y="647700"/>
                  </a:lnTo>
                  <a:lnTo>
                    <a:pt x="2043342" y="685800"/>
                  </a:lnTo>
                  <a:lnTo>
                    <a:pt x="2070160" y="711200"/>
                  </a:lnTo>
                  <a:lnTo>
                    <a:pt x="2095180" y="749300"/>
                  </a:lnTo>
                  <a:lnTo>
                    <a:pt x="2118341" y="787400"/>
                  </a:lnTo>
                  <a:lnTo>
                    <a:pt x="2139584" y="825500"/>
                  </a:lnTo>
                  <a:lnTo>
                    <a:pt x="2158847" y="876300"/>
                  </a:lnTo>
                  <a:lnTo>
                    <a:pt x="2176070" y="914400"/>
                  </a:lnTo>
                  <a:lnTo>
                    <a:pt x="2191192" y="952500"/>
                  </a:lnTo>
                  <a:lnTo>
                    <a:pt x="2204154" y="1003300"/>
                  </a:lnTo>
                  <a:lnTo>
                    <a:pt x="2214895" y="1041400"/>
                  </a:lnTo>
                  <a:lnTo>
                    <a:pt x="2223354" y="1092200"/>
                  </a:lnTo>
                  <a:lnTo>
                    <a:pt x="2229471" y="1130300"/>
                  </a:lnTo>
                  <a:lnTo>
                    <a:pt x="2233186" y="1181100"/>
                  </a:lnTo>
                  <a:lnTo>
                    <a:pt x="2234438" y="1231900"/>
                  </a:lnTo>
                  <a:lnTo>
                    <a:pt x="2233186" y="1270000"/>
                  </a:lnTo>
                  <a:lnTo>
                    <a:pt x="2229471" y="1320800"/>
                  </a:lnTo>
                  <a:lnTo>
                    <a:pt x="2223354" y="1371600"/>
                  </a:lnTo>
                  <a:lnTo>
                    <a:pt x="2214895" y="1409700"/>
                  </a:lnTo>
                  <a:lnTo>
                    <a:pt x="2204154" y="1460500"/>
                  </a:lnTo>
                  <a:lnTo>
                    <a:pt x="2191192" y="1498600"/>
                  </a:lnTo>
                  <a:lnTo>
                    <a:pt x="2176070" y="1549400"/>
                  </a:lnTo>
                  <a:lnTo>
                    <a:pt x="2158847" y="1587500"/>
                  </a:lnTo>
                  <a:lnTo>
                    <a:pt x="2139584" y="1625600"/>
                  </a:lnTo>
                  <a:lnTo>
                    <a:pt x="2118341" y="1663700"/>
                  </a:lnTo>
                  <a:lnTo>
                    <a:pt x="2095180" y="1701800"/>
                  </a:lnTo>
                  <a:lnTo>
                    <a:pt x="2070160" y="1739900"/>
                  </a:lnTo>
                  <a:lnTo>
                    <a:pt x="2043342" y="1778000"/>
                  </a:lnTo>
                  <a:lnTo>
                    <a:pt x="2014787" y="1816100"/>
                  </a:lnTo>
                  <a:lnTo>
                    <a:pt x="1984554" y="1841500"/>
                  </a:lnTo>
                  <a:lnTo>
                    <a:pt x="1952704" y="1879600"/>
                  </a:lnTo>
                  <a:lnTo>
                    <a:pt x="1919298" y="1905000"/>
                  </a:lnTo>
                  <a:lnTo>
                    <a:pt x="1884396" y="1943100"/>
                  </a:lnTo>
                  <a:lnTo>
                    <a:pt x="1848058" y="1968500"/>
                  </a:lnTo>
                  <a:lnTo>
                    <a:pt x="1810346" y="1993900"/>
                  </a:lnTo>
                  <a:lnTo>
                    <a:pt x="1771318" y="2019300"/>
                  </a:lnTo>
                  <a:lnTo>
                    <a:pt x="1731037" y="2032000"/>
                  </a:lnTo>
                  <a:lnTo>
                    <a:pt x="1689562" y="2057400"/>
                  </a:lnTo>
                  <a:lnTo>
                    <a:pt x="1646953" y="2070100"/>
                  </a:lnTo>
                  <a:lnTo>
                    <a:pt x="1603272" y="2095500"/>
                  </a:lnTo>
                  <a:lnTo>
                    <a:pt x="1466395" y="2133600"/>
                  </a:lnTo>
                  <a:lnTo>
                    <a:pt x="1419027" y="2133600"/>
                  </a:lnTo>
                  <a:lnTo>
                    <a:pt x="1370888" y="2146300"/>
                  </a:lnTo>
                  <a:lnTo>
                    <a:pt x="2122903" y="2146300"/>
                  </a:lnTo>
                  <a:lnTo>
                    <a:pt x="2156158" y="2108200"/>
                  </a:lnTo>
                  <a:lnTo>
                    <a:pt x="2188289" y="2082800"/>
                  </a:lnTo>
                  <a:lnTo>
                    <a:pt x="2219264" y="2044700"/>
                  </a:lnTo>
                  <a:lnTo>
                    <a:pt x="2249048" y="2019300"/>
                  </a:lnTo>
                  <a:lnTo>
                    <a:pt x="2277610" y="1981200"/>
                  </a:lnTo>
                  <a:lnTo>
                    <a:pt x="2304916" y="1943100"/>
                  </a:lnTo>
                  <a:lnTo>
                    <a:pt x="2330934" y="1905000"/>
                  </a:lnTo>
                  <a:lnTo>
                    <a:pt x="2355630" y="1879600"/>
                  </a:lnTo>
                  <a:lnTo>
                    <a:pt x="2378971" y="1841500"/>
                  </a:lnTo>
                  <a:lnTo>
                    <a:pt x="2400926" y="1803400"/>
                  </a:lnTo>
                  <a:lnTo>
                    <a:pt x="2421459" y="1752600"/>
                  </a:lnTo>
                  <a:lnTo>
                    <a:pt x="2440540" y="1714500"/>
                  </a:lnTo>
                  <a:lnTo>
                    <a:pt x="2458134" y="1676400"/>
                  </a:lnTo>
                  <a:lnTo>
                    <a:pt x="2474209" y="1638300"/>
                  </a:lnTo>
                  <a:lnTo>
                    <a:pt x="2488731" y="1587500"/>
                  </a:lnTo>
                  <a:lnTo>
                    <a:pt x="2501669" y="1549400"/>
                  </a:lnTo>
                  <a:lnTo>
                    <a:pt x="2512988" y="1498600"/>
                  </a:lnTo>
                  <a:lnTo>
                    <a:pt x="2522657" y="1460500"/>
                  </a:lnTo>
                  <a:lnTo>
                    <a:pt x="2530641" y="1409700"/>
                  </a:lnTo>
                  <a:lnTo>
                    <a:pt x="2536908" y="1371600"/>
                  </a:lnTo>
                  <a:lnTo>
                    <a:pt x="2541426" y="1320800"/>
                  </a:lnTo>
                  <a:lnTo>
                    <a:pt x="2544161" y="1270000"/>
                  </a:lnTo>
                  <a:lnTo>
                    <a:pt x="2545080" y="1231900"/>
                  </a:lnTo>
                  <a:lnTo>
                    <a:pt x="2544161" y="1181100"/>
                  </a:lnTo>
                  <a:lnTo>
                    <a:pt x="2541426" y="1130300"/>
                  </a:lnTo>
                  <a:lnTo>
                    <a:pt x="2536908" y="1092200"/>
                  </a:lnTo>
                  <a:lnTo>
                    <a:pt x="2530641" y="1041400"/>
                  </a:lnTo>
                  <a:lnTo>
                    <a:pt x="2522657" y="1003300"/>
                  </a:lnTo>
                  <a:lnTo>
                    <a:pt x="2512988" y="952500"/>
                  </a:lnTo>
                  <a:lnTo>
                    <a:pt x="2501669" y="914400"/>
                  </a:lnTo>
                  <a:lnTo>
                    <a:pt x="2488731" y="863600"/>
                  </a:lnTo>
                  <a:lnTo>
                    <a:pt x="2474209" y="825500"/>
                  </a:lnTo>
                  <a:lnTo>
                    <a:pt x="2458134" y="787400"/>
                  </a:lnTo>
                  <a:lnTo>
                    <a:pt x="2440540" y="736600"/>
                  </a:lnTo>
                  <a:lnTo>
                    <a:pt x="2421459" y="698500"/>
                  </a:lnTo>
                  <a:lnTo>
                    <a:pt x="2400926" y="660400"/>
                  </a:lnTo>
                  <a:lnTo>
                    <a:pt x="2378971" y="622300"/>
                  </a:lnTo>
                  <a:lnTo>
                    <a:pt x="2355630" y="584200"/>
                  </a:lnTo>
                  <a:lnTo>
                    <a:pt x="2330934" y="546100"/>
                  </a:lnTo>
                  <a:lnTo>
                    <a:pt x="2304916" y="508000"/>
                  </a:lnTo>
                  <a:lnTo>
                    <a:pt x="2277610" y="469900"/>
                  </a:lnTo>
                  <a:lnTo>
                    <a:pt x="2249048" y="444500"/>
                  </a:lnTo>
                  <a:lnTo>
                    <a:pt x="2219264" y="406400"/>
                  </a:lnTo>
                  <a:lnTo>
                    <a:pt x="2188289" y="381000"/>
                  </a:lnTo>
                  <a:lnTo>
                    <a:pt x="2156158" y="342900"/>
                  </a:lnTo>
                  <a:lnTo>
                    <a:pt x="2122903" y="317500"/>
                  </a:lnTo>
                  <a:close/>
                </a:path>
                <a:path w="2545079" h="2451100">
                  <a:moveTo>
                    <a:pt x="1464868" y="12700"/>
                  </a:moveTo>
                  <a:lnTo>
                    <a:pt x="1080211" y="12700"/>
                  </a:lnTo>
                  <a:lnTo>
                    <a:pt x="1033456" y="25400"/>
                  </a:lnTo>
                  <a:lnTo>
                    <a:pt x="1511623" y="25400"/>
                  </a:lnTo>
                  <a:lnTo>
                    <a:pt x="1464868" y="12700"/>
                  </a:lnTo>
                  <a:close/>
                </a:path>
                <a:path w="2545079" h="2451100">
                  <a:moveTo>
                    <a:pt x="1369699" y="0"/>
                  </a:moveTo>
                  <a:lnTo>
                    <a:pt x="1175380" y="0"/>
                  </a:lnTo>
                  <a:lnTo>
                    <a:pt x="1127530" y="12700"/>
                  </a:lnTo>
                  <a:lnTo>
                    <a:pt x="1417549" y="12700"/>
                  </a:lnTo>
                  <a:lnTo>
                    <a:pt x="1369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9555" y="3925823"/>
              <a:ext cx="2353056" cy="235305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2000" y="6252971"/>
              <a:ext cx="3703320" cy="437515"/>
            </a:xfrm>
            <a:custGeom>
              <a:avLst/>
              <a:gdLst/>
              <a:ahLst/>
              <a:cxnLst/>
              <a:rect l="l" t="t" r="r" b="b"/>
              <a:pathLst>
                <a:path w="3703320" h="437515">
                  <a:moveTo>
                    <a:pt x="3703320" y="0"/>
                  </a:moveTo>
                  <a:lnTo>
                    <a:pt x="0" y="0"/>
                  </a:lnTo>
                  <a:lnTo>
                    <a:pt x="0" y="437387"/>
                  </a:lnTo>
                  <a:lnTo>
                    <a:pt x="3703320" y="437387"/>
                  </a:lnTo>
                  <a:lnTo>
                    <a:pt x="37033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62000" y="6252971"/>
              <a:ext cx="3703320" cy="437515"/>
            </a:xfrm>
            <a:custGeom>
              <a:avLst/>
              <a:gdLst/>
              <a:ahLst/>
              <a:cxnLst/>
              <a:rect l="l" t="t" r="r" b="b"/>
              <a:pathLst>
                <a:path w="3703320" h="437515">
                  <a:moveTo>
                    <a:pt x="0" y="437387"/>
                  </a:moveTo>
                  <a:lnTo>
                    <a:pt x="3703320" y="437387"/>
                  </a:lnTo>
                  <a:lnTo>
                    <a:pt x="3703320" y="0"/>
                  </a:lnTo>
                  <a:lnTo>
                    <a:pt x="0" y="0"/>
                  </a:lnTo>
                  <a:lnTo>
                    <a:pt x="0" y="43738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34</a:t>
            </a:fld>
          </a:p>
        </p:txBody>
      </p:sp>
      <p:sp>
        <p:nvSpPr>
          <p:cNvPr id="12" name="object 12"/>
          <p:cNvSpPr txBox="1"/>
          <p:nvPr/>
        </p:nvSpPr>
        <p:spPr>
          <a:xfrm>
            <a:off x="843483" y="6322796"/>
            <a:ext cx="3453129" cy="29972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25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65353"/>
            <a:ext cx="8176259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Advantages</a:t>
            </a:r>
            <a:r>
              <a:rPr dirty="0" spc="-5"/>
              <a:t> </a:t>
            </a:r>
            <a:r>
              <a:rPr dirty="0" spc="-35"/>
              <a:t>of</a:t>
            </a:r>
            <a:r>
              <a:rPr dirty="0" spc="-5"/>
              <a:t> Data </a:t>
            </a:r>
            <a:r>
              <a:rPr dirty="0" spc="-10"/>
              <a:t>Annotation</a:t>
            </a:r>
            <a:r>
              <a:rPr dirty="0" spc="20"/>
              <a:t> </a:t>
            </a:r>
            <a:r>
              <a:rPr dirty="0"/>
              <a:t>–</a:t>
            </a:r>
            <a:r>
              <a:rPr dirty="0" spc="-10"/>
              <a:t> </a:t>
            </a:r>
            <a:r>
              <a:rPr dirty="0" spc="-5"/>
              <a:t>NLP</a:t>
            </a:r>
          </a:p>
        </p:txBody>
      </p:sp>
      <p:sp>
        <p:nvSpPr>
          <p:cNvPr id="4" name="object 4"/>
          <p:cNvSpPr/>
          <p:nvPr/>
        </p:nvSpPr>
        <p:spPr>
          <a:xfrm>
            <a:off x="940308" y="813816"/>
            <a:ext cx="8043545" cy="36195"/>
          </a:xfrm>
          <a:custGeom>
            <a:avLst/>
            <a:gdLst/>
            <a:ahLst/>
            <a:cxnLst/>
            <a:rect l="l" t="t" r="r" b="b"/>
            <a:pathLst>
              <a:path w="8043545" h="36194">
                <a:moveTo>
                  <a:pt x="0" y="0"/>
                </a:moveTo>
                <a:lnTo>
                  <a:pt x="8043545" y="35941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762000" y="923544"/>
            <a:ext cx="10113645" cy="5767070"/>
            <a:chOff x="762000" y="923544"/>
            <a:chExt cx="10113645" cy="5767070"/>
          </a:xfrm>
        </p:grpSpPr>
        <p:sp>
          <p:nvSpPr>
            <p:cNvPr id="6" name="object 6"/>
            <p:cNvSpPr/>
            <p:nvPr/>
          </p:nvSpPr>
          <p:spPr>
            <a:xfrm>
              <a:off x="762000" y="6252972"/>
              <a:ext cx="3703320" cy="437515"/>
            </a:xfrm>
            <a:custGeom>
              <a:avLst/>
              <a:gdLst/>
              <a:ahLst/>
              <a:cxnLst/>
              <a:rect l="l" t="t" r="r" b="b"/>
              <a:pathLst>
                <a:path w="3703320" h="437515">
                  <a:moveTo>
                    <a:pt x="3703320" y="0"/>
                  </a:moveTo>
                  <a:lnTo>
                    <a:pt x="0" y="0"/>
                  </a:lnTo>
                  <a:lnTo>
                    <a:pt x="0" y="437387"/>
                  </a:lnTo>
                  <a:lnTo>
                    <a:pt x="3703320" y="437387"/>
                  </a:lnTo>
                  <a:lnTo>
                    <a:pt x="37033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923544"/>
              <a:ext cx="10113264" cy="538124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65353"/>
            <a:ext cx="99136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Advantages</a:t>
            </a:r>
            <a:r>
              <a:rPr dirty="0" spc="-5"/>
              <a:t> </a:t>
            </a:r>
            <a:r>
              <a:rPr dirty="0" spc="-35"/>
              <a:t>of</a:t>
            </a:r>
            <a:r>
              <a:rPr dirty="0" spc="-5"/>
              <a:t> Data </a:t>
            </a:r>
            <a:r>
              <a:rPr dirty="0" spc="-10"/>
              <a:t>Annotation</a:t>
            </a:r>
            <a:r>
              <a:rPr dirty="0" spc="20"/>
              <a:t> </a:t>
            </a:r>
            <a:r>
              <a:rPr dirty="0"/>
              <a:t>–</a:t>
            </a:r>
            <a:r>
              <a:rPr dirty="0" spc="-10"/>
              <a:t> </a:t>
            </a:r>
            <a:r>
              <a:rPr dirty="0" spc="-5"/>
              <a:t>NLP</a:t>
            </a:r>
            <a:r>
              <a:rPr dirty="0" spc="5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940308" y="813816"/>
            <a:ext cx="9914890" cy="100330"/>
          </a:xfrm>
          <a:custGeom>
            <a:avLst/>
            <a:gdLst/>
            <a:ahLst/>
            <a:cxnLst/>
            <a:rect l="l" t="t" r="r" b="b"/>
            <a:pathLst>
              <a:path w="9914890" h="100330">
                <a:moveTo>
                  <a:pt x="0" y="0"/>
                </a:moveTo>
                <a:lnTo>
                  <a:pt x="9914636" y="99949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6317" y="1794467"/>
            <a:ext cx="10234078" cy="352769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00406"/>
            <a:ext cx="930211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/>
              <a:t>Example</a:t>
            </a:r>
            <a:r>
              <a:rPr dirty="0" sz="3200" spc="5"/>
              <a:t> </a:t>
            </a:r>
            <a:r>
              <a:rPr dirty="0" sz="3200"/>
              <a:t>-</a:t>
            </a:r>
            <a:r>
              <a:rPr dirty="0" sz="3200" spc="5"/>
              <a:t> </a:t>
            </a:r>
            <a:r>
              <a:rPr dirty="0" sz="3200" spc="-10"/>
              <a:t>Advantages</a:t>
            </a:r>
            <a:r>
              <a:rPr dirty="0" sz="3200" spc="20"/>
              <a:t> </a:t>
            </a:r>
            <a:r>
              <a:rPr dirty="0" sz="3200" spc="-25"/>
              <a:t>of</a:t>
            </a:r>
            <a:r>
              <a:rPr dirty="0" sz="3200" spc="-5"/>
              <a:t> Data</a:t>
            </a:r>
            <a:r>
              <a:rPr dirty="0" sz="3200" spc="10"/>
              <a:t> </a:t>
            </a:r>
            <a:r>
              <a:rPr dirty="0" sz="3200"/>
              <a:t>Annotation</a:t>
            </a:r>
            <a:r>
              <a:rPr dirty="0" sz="3200" spc="15"/>
              <a:t> </a:t>
            </a:r>
            <a:r>
              <a:rPr dirty="0" sz="3200"/>
              <a:t>–</a:t>
            </a:r>
            <a:r>
              <a:rPr dirty="0" sz="3200" spc="-5"/>
              <a:t> NLP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940308" y="813816"/>
            <a:ext cx="8717915" cy="60325"/>
          </a:xfrm>
          <a:custGeom>
            <a:avLst/>
            <a:gdLst/>
            <a:ahLst/>
            <a:cxnLst/>
            <a:rect l="l" t="t" r="r" b="b"/>
            <a:pathLst>
              <a:path w="8717915" h="60325">
                <a:moveTo>
                  <a:pt x="0" y="0"/>
                </a:moveTo>
                <a:lnTo>
                  <a:pt x="8717788" y="59817"/>
                </a:lnTo>
              </a:path>
            </a:pathLst>
          </a:custGeom>
          <a:ln w="57149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310" y="999637"/>
            <a:ext cx="10003727" cy="516058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0240" y="204038"/>
            <a:ext cx="1084961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/>
              <a:t>Example</a:t>
            </a:r>
            <a:r>
              <a:rPr dirty="0" sz="3200" spc="15"/>
              <a:t> </a:t>
            </a:r>
            <a:r>
              <a:rPr dirty="0" sz="3200"/>
              <a:t>-</a:t>
            </a:r>
            <a:r>
              <a:rPr dirty="0" sz="3200" spc="10"/>
              <a:t> </a:t>
            </a:r>
            <a:r>
              <a:rPr dirty="0" sz="3200" spc="-10"/>
              <a:t>Advantages</a:t>
            </a:r>
            <a:r>
              <a:rPr dirty="0" sz="3200" spc="10"/>
              <a:t> </a:t>
            </a:r>
            <a:r>
              <a:rPr dirty="0" sz="3200" spc="-20"/>
              <a:t>of</a:t>
            </a:r>
            <a:r>
              <a:rPr dirty="0" sz="3200" spc="5"/>
              <a:t> </a:t>
            </a:r>
            <a:r>
              <a:rPr dirty="0" sz="3200" spc="-5"/>
              <a:t>Data</a:t>
            </a:r>
            <a:r>
              <a:rPr dirty="0" sz="3200" spc="10"/>
              <a:t> </a:t>
            </a:r>
            <a:r>
              <a:rPr dirty="0" sz="3200"/>
              <a:t>Annotation</a:t>
            </a:r>
            <a:r>
              <a:rPr dirty="0" sz="3200" spc="20"/>
              <a:t> </a:t>
            </a:r>
            <a:r>
              <a:rPr dirty="0" sz="3200"/>
              <a:t>–</a:t>
            </a:r>
            <a:r>
              <a:rPr dirty="0" sz="3200" spc="5"/>
              <a:t> </a:t>
            </a:r>
            <a:r>
              <a:rPr dirty="0" sz="3200"/>
              <a:t>NLP </a:t>
            </a:r>
            <a:r>
              <a:rPr dirty="0" sz="3200" spc="-5"/>
              <a:t>(Conti.)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676655" y="803148"/>
            <a:ext cx="10778490" cy="7620"/>
          </a:xfrm>
          <a:custGeom>
            <a:avLst/>
            <a:gdLst/>
            <a:ahLst/>
            <a:cxnLst/>
            <a:rect l="l" t="t" r="r" b="b"/>
            <a:pathLst>
              <a:path w="10778490" h="7620">
                <a:moveTo>
                  <a:pt x="0" y="7492"/>
                </a:moveTo>
                <a:lnTo>
                  <a:pt x="10778236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280" y="1112519"/>
            <a:ext cx="10572750" cy="484822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00406"/>
            <a:ext cx="1085088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/>
              <a:t>Example</a:t>
            </a:r>
            <a:r>
              <a:rPr dirty="0" sz="3200" spc="10"/>
              <a:t> </a:t>
            </a:r>
            <a:r>
              <a:rPr dirty="0" sz="3200"/>
              <a:t>-</a:t>
            </a:r>
            <a:r>
              <a:rPr dirty="0" sz="3200" spc="15"/>
              <a:t> </a:t>
            </a:r>
            <a:r>
              <a:rPr dirty="0" sz="3200" spc="-10"/>
              <a:t>Advantages</a:t>
            </a:r>
            <a:r>
              <a:rPr dirty="0" sz="3200" spc="5"/>
              <a:t> </a:t>
            </a:r>
            <a:r>
              <a:rPr dirty="0" sz="3200" spc="-25"/>
              <a:t>of</a:t>
            </a:r>
            <a:r>
              <a:rPr dirty="0" sz="3200" spc="5"/>
              <a:t> </a:t>
            </a:r>
            <a:r>
              <a:rPr dirty="0" sz="3200" spc="-5"/>
              <a:t>Data</a:t>
            </a:r>
            <a:r>
              <a:rPr dirty="0" sz="3200" spc="15"/>
              <a:t> </a:t>
            </a:r>
            <a:r>
              <a:rPr dirty="0" sz="3200"/>
              <a:t>Annotation</a:t>
            </a:r>
            <a:r>
              <a:rPr dirty="0" sz="3200" spc="35"/>
              <a:t> </a:t>
            </a:r>
            <a:r>
              <a:rPr dirty="0" sz="3200"/>
              <a:t>– </a:t>
            </a:r>
            <a:r>
              <a:rPr dirty="0" sz="3200" spc="-5"/>
              <a:t>NLP</a:t>
            </a:r>
            <a:r>
              <a:rPr dirty="0" sz="3200" spc="15"/>
              <a:t> </a:t>
            </a:r>
            <a:r>
              <a:rPr dirty="0" sz="3200" spc="-5"/>
              <a:t>(Conti.)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940308" y="798576"/>
            <a:ext cx="10888345" cy="16510"/>
          </a:xfrm>
          <a:custGeom>
            <a:avLst/>
            <a:gdLst/>
            <a:ahLst/>
            <a:cxnLst/>
            <a:rect l="l" t="t" r="r" b="b"/>
            <a:pathLst>
              <a:path w="10888345" h="16509">
                <a:moveTo>
                  <a:pt x="0" y="16001"/>
                </a:moveTo>
                <a:lnTo>
                  <a:pt x="10888345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350" y="1298828"/>
            <a:ext cx="10658475" cy="448627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650" y="6246621"/>
            <a:ext cx="3716020" cy="45021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0330">
              <a:lnSpc>
                <a:spcPct val="100000"/>
              </a:lnSpc>
              <a:spcBef>
                <a:spcPts val="675"/>
              </a:spcBef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18342" y="6316776"/>
            <a:ext cx="1574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4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7484745" cy="6858000"/>
          </a:xfrm>
          <a:custGeom>
            <a:avLst/>
            <a:gdLst/>
            <a:ahLst/>
            <a:cxnLst/>
            <a:rect l="l" t="t" r="r" b="b"/>
            <a:pathLst>
              <a:path w="7484745" h="6858000">
                <a:moveTo>
                  <a:pt x="7484364" y="0"/>
                </a:moveTo>
                <a:lnTo>
                  <a:pt x="4012565" y="0"/>
                </a:lnTo>
                <a:lnTo>
                  <a:pt x="0" y="3928364"/>
                </a:lnTo>
                <a:lnTo>
                  <a:pt x="0" y="6857999"/>
                </a:lnTo>
                <a:lnTo>
                  <a:pt x="2999359" y="6857999"/>
                </a:lnTo>
                <a:lnTo>
                  <a:pt x="1739264" y="5624461"/>
                </a:lnTo>
                <a:lnTo>
                  <a:pt x="7484364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4828" y="3447745"/>
            <a:ext cx="541845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 b="1">
                <a:latin typeface="Segoe UI"/>
                <a:cs typeface="Segoe UI"/>
              </a:rPr>
              <a:t>Corpus</a:t>
            </a:r>
            <a:r>
              <a:rPr dirty="0" sz="5400" spc="-30" b="1">
                <a:latin typeface="Segoe UI"/>
                <a:cs typeface="Segoe UI"/>
              </a:rPr>
              <a:t> </a:t>
            </a:r>
            <a:r>
              <a:rPr dirty="0" sz="5400" b="1">
                <a:latin typeface="Segoe UI"/>
                <a:cs typeface="Segoe UI"/>
              </a:rPr>
              <a:t>/</a:t>
            </a:r>
            <a:r>
              <a:rPr dirty="0" sz="5400" spc="-30" b="1">
                <a:latin typeface="Segoe UI"/>
                <a:cs typeface="Segoe UI"/>
              </a:rPr>
              <a:t> </a:t>
            </a:r>
            <a:r>
              <a:rPr dirty="0" sz="5400" spc="-10" b="1">
                <a:latin typeface="Segoe UI"/>
                <a:cs typeface="Segoe UI"/>
              </a:rPr>
              <a:t>Dataset</a:t>
            </a:r>
            <a:endParaRPr sz="5400">
              <a:latin typeface="Segoe UI"/>
              <a:cs typeface="Segoe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602735"/>
            <a:ext cx="3797935" cy="3255645"/>
            <a:chOff x="0" y="3602735"/>
            <a:chExt cx="3797935" cy="3255645"/>
          </a:xfrm>
        </p:grpSpPr>
        <p:sp>
          <p:nvSpPr>
            <p:cNvPr id="7" name="object 7"/>
            <p:cNvSpPr/>
            <p:nvPr/>
          </p:nvSpPr>
          <p:spPr>
            <a:xfrm>
              <a:off x="0" y="3602735"/>
              <a:ext cx="3797935" cy="3255645"/>
            </a:xfrm>
            <a:custGeom>
              <a:avLst/>
              <a:gdLst/>
              <a:ahLst/>
              <a:cxnLst/>
              <a:rect l="l" t="t" r="r" b="b"/>
              <a:pathLst>
                <a:path w="3797935" h="3255645">
                  <a:moveTo>
                    <a:pt x="368985" y="0"/>
                  </a:moveTo>
                  <a:lnTo>
                    <a:pt x="0" y="350265"/>
                  </a:lnTo>
                  <a:lnTo>
                    <a:pt x="0" y="3255264"/>
                  </a:lnTo>
                  <a:lnTo>
                    <a:pt x="3797808" y="3255264"/>
                  </a:lnTo>
                  <a:lnTo>
                    <a:pt x="368985" y="0"/>
                  </a:lnTo>
                  <a:close/>
                </a:path>
              </a:pathLst>
            </a:custGeom>
            <a:solidFill>
              <a:srgbClr val="4B287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016" y="3878579"/>
              <a:ext cx="2647188" cy="25587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43355" y="3899407"/>
              <a:ext cx="2545080" cy="2451100"/>
            </a:xfrm>
            <a:custGeom>
              <a:avLst/>
              <a:gdLst/>
              <a:ahLst/>
              <a:cxnLst/>
              <a:rect l="l" t="t" r="r" b="b"/>
              <a:pathLst>
                <a:path w="2545079" h="2451100">
                  <a:moveTo>
                    <a:pt x="1464868" y="2438400"/>
                  </a:moveTo>
                  <a:lnTo>
                    <a:pt x="1080211" y="2438400"/>
                  </a:lnTo>
                  <a:lnTo>
                    <a:pt x="1127530" y="2451100"/>
                  </a:lnTo>
                  <a:lnTo>
                    <a:pt x="1417549" y="2451100"/>
                  </a:lnTo>
                  <a:lnTo>
                    <a:pt x="1464868" y="2438400"/>
                  </a:lnTo>
                  <a:close/>
                </a:path>
                <a:path w="2545079" h="2451100">
                  <a:moveTo>
                    <a:pt x="1557782" y="25400"/>
                  </a:moveTo>
                  <a:lnTo>
                    <a:pt x="987297" y="25400"/>
                  </a:lnTo>
                  <a:lnTo>
                    <a:pt x="852730" y="63500"/>
                  </a:lnTo>
                  <a:lnTo>
                    <a:pt x="809288" y="88900"/>
                  </a:lnTo>
                  <a:lnTo>
                    <a:pt x="724720" y="114300"/>
                  </a:lnTo>
                  <a:lnTo>
                    <a:pt x="683660" y="139700"/>
                  </a:lnTo>
                  <a:lnTo>
                    <a:pt x="643461" y="165100"/>
                  </a:lnTo>
                  <a:lnTo>
                    <a:pt x="604155" y="177800"/>
                  </a:lnTo>
                  <a:lnTo>
                    <a:pt x="565775" y="203200"/>
                  </a:lnTo>
                  <a:lnTo>
                    <a:pt x="528354" y="228600"/>
                  </a:lnTo>
                  <a:lnTo>
                    <a:pt x="491925" y="254000"/>
                  </a:lnTo>
                  <a:lnTo>
                    <a:pt x="456522" y="292100"/>
                  </a:lnTo>
                  <a:lnTo>
                    <a:pt x="422176" y="317500"/>
                  </a:lnTo>
                  <a:lnTo>
                    <a:pt x="388921" y="342900"/>
                  </a:lnTo>
                  <a:lnTo>
                    <a:pt x="356790" y="381000"/>
                  </a:lnTo>
                  <a:lnTo>
                    <a:pt x="325815" y="406400"/>
                  </a:lnTo>
                  <a:lnTo>
                    <a:pt x="296031" y="444500"/>
                  </a:lnTo>
                  <a:lnTo>
                    <a:pt x="267469" y="469900"/>
                  </a:lnTo>
                  <a:lnTo>
                    <a:pt x="240163" y="508000"/>
                  </a:lnTo>
                  <a:lnTo>
                    <a:pt x="214145" y="546100"/>
                  </a:lnTo>
                  <a:lnTo>
                    <a:pt x="189449" y="584200"/>
                  </a:lnTo>
                  <a:lnTo>
                    <a:pt x="166108" y="622300"/>
                  </a:lnTo>
                  <a:lnTo>
                    <a:pt x="144153" y="660400"/>
                  </a:lnTo>
                  <a:lnTo>
                    <a:pt x="123620" y="698500"/>
                  </a:lnTo>
                  <a:lnTo>
                    <a:pt x="104539" y="736600"/>
                  </a:lnTo>
                  <a:lnTo>
                    <a:pt x="86945" y="787400"/>
                  </a:lnTo>
                  <a:lnTo>
                    <a:pt x="70870" y="825500"/>
                  </a:lnTo>
                  <a:lnTo>
                    <a:pt x="56348" y="863600"/>
                  </a:lnTo>
                  <a:lnTo>
                    <a:pt x="43410" y="914400"/>
                  </a:lnTo>
                  <a:lnTo>
                    <a:pt x="32091" y="952500"/>
                  </a:lnTo>
                  <a:lnTo>
                    <a:pt x="22422" y="1003300"/>
                  </a:lnTo>
                  <a:lnTo>
                    <a:pt x="14438" y="1041400"/>
                  </a:lnTo>
                  <a:lnTo>
                    <a:pt x="8171" y="1092200"/>
                  </a:lnTo>
                  <a:lnTo>
                    <a:pt x="3653" y="1130300"/>
                  </a:lnTo>
                  <a:lnTo>
                    <a:pt x="918" y="1181100"/>
                  </a:lnTo>
                  <a:lnTo>
                    <a:pt x="0" y="1231900"/>
                  </a:lnTo>
                  <a:lnTo>
                    <a:pt x="918" y="1270000"/>
                  </a:lnTo>
                  <a:lnTo>
                    <a:pt x="3653" y="1320800"/>
                  </a:lnTo>
                  <a:lnTo>
                    <a:pt x="8171" y="1371600"/>
                  </a:lnTo>
                  <a:lnTo>
                    <a:pt x="14438" y="1409700"/>
                  </a:lnTo>
                  <a:lnTo>
                    <a:pt x="22422" y="1460500"/>
                  </a:lnTo>
                  <a:lnTo>
                    <a:pt x="32091" y="1498600"/>
                  </a:lnTo>
                  <a:lnTo>
                    <a:pt x="43410" y="1549400"/>
                  </a:lnTo>
                  <a:lnTo>
                    <a:pt x="56348" y="1587500"/>
                  </a:lnTo>
                  <a:lnTo>
                    <a:pt x="70870" y="1638300"/>
                  </a:lnTo>
                  <a:lnTo>
                    <a:pt x="86945" y="1676400"/>
                  </a:lnTo>
                  <a:lnTo>
                    <a:pt x="104539" y="1714500"/>
                  </a:lnTo>
                  <a:lnTo>
                    <a:pt x="123620" y="1752600"/>
                  </a:lnTo>
                  <a:lnTo>
                    <a:pt x="144153" y="1803400"/>
                  </a:lnTo>
                  <a:lnTo>
                    <a:pt x="166108" y="1841500"/>
                  </a:lnTo>
                  <a:lnTo>
                    <a:pt x="189449" y="1879600"/>
                  </a:lnTo>
                  <a:lnTo>
                    <a:pt x="214145" y="1905000"/>
                  </a:lnTo>
                  <a:lnTo>
                    <a:pt x="240163" y="1943100"/>
                  </a:lnTo>
                  <a:lnTo>
                    <a:pt x="267469" y="1981200"/>
                  </a:lnTo>
                  <a:lnTo>
                    <a:pt x="296031" y="2019300"/>
                  </a:lnTo>
                  <a:lnTo>
                    <a:pt x="325815" y="2044700"/>
                  </a:lnTo>
                  <a:lnTo>
                    <a:pt x="356790" y="2082800"/>
                  </a:lnTo>
                  <a:lnTo>
                    <a:pt x="388921" y="2108200"/>
                  </a:lnTo>
                  <a:lnTo>
                    <a:pt x="422176" y="2146300"/>
                  </a:lnTo>
                  <a:lnTo>
                    <a:pt x="456522" y="2171700"/>
                  </a:lnTo>
                  <a:lnTo>
                    <a:pt x="491925" y="2197100"/>
                  </a:lnTo>
                  <a:lnTo>
                    <a:pt x="528354" y="2222500"/>
                  </a:lnTo>
                  <a:lnTo>
                    <a:pt x="565775" y="2247900"/>
                  </a:lnTo>
                  <a:lnTo>
                    <a:pt x="604155" y="2273300"/>
                  </a:lnTo>
                  <a:lnTo>
                    <a:pt x="643461" y="2298700"/>
                  </a:lnTo>
                  <a:lnTo>
                    <a:pt x="683660" y="2324100"/>
                  </a:lnTo>
                  <a:lnTo>
                    <a:pt x="724720" y="2336800"/>
                  </a:lnTo>
                  <a:lnTo>
                    <a:pt x="766607" y="2362200"/>
                  </a:lnTo>
                  <a:lnTo>
                    <a:pt x="852730" y="2387600"/>
                  </a:lnTo>
                  <a:lnTo>
                    <a:pt x="1033456" y="2438400"/>
                  </a:lnTo>
                  <a:lnTo>
                    <a:pt x="1511623" y="2438400"/>
                  </a:lnTo>
                  <a:lnTo>
                    <a:pt x="1692349" y="2387600"/>
                  </a:lnTo>
                  <a:lnTo>
                    <a:pt x="1778472" y="2362200"/>
                  </a:lnTo>
                  <a:lnTo>
                    <a:pt x="1820359" y="2336800"/>
                  </a:lnTo>
                  <a:lnTo>
                    <a:pt x="1861419" y="2324100"/>
                  </a:lnTo>
                  <a:lnTo>
                    <a:pt x="1901618" y="2298700"/>
                  </a:lnTo>
                  <a:lnTo>
                    <a:pt x="1940924" y="2273300"/>
                  </a:lnTo>
                  <a:lnTo>
                    <a:pt x="1979304" y="2247900"/>
                  </a:lnTo>
                  <a:lnTo>
                    <a:pt x="2016725" y="2222500"/>
                  </a:lnTo>
                  <a:lnTo>
                    <a:pt x="2053154" y="2197100"/>
                  </a:lnTo>
                  <a:lnTo>
                    <a:pt x="2088557" y="2171700"/>
                  </a:lnTo>
                  <a:lnTo>
                    <a:pt x="2122903" y="2146300"/>
                  </a:lnTo>
                  <a:lnTo>
                    <a:pt x="1174191" y="2146300"/>
                  </a:lnTo>
                  <a:lnTo>
                    <a:pt x="1126051" y="2133600"/>
                  </a:lnTo>
                  <a:lnTo>
                    <a:pt x="1078683" y="2133600"/>
                  </a:lnTo>
                  <a:lnTo>
                    <a:pt x="941804" y="2095500"/>
                  </a:lnTo>
                  <a:lnTo>
                    <a:pt x="898122" y="2070100"/>
                  </a:lnTo>
                  <a:lnTo>
                    <a:pt x="855512" y="2057400"/>
                  </a:lnTo>
                  <a:lnTo>
                    <a:pt x="814036" y="2032000"/>
                  </a:lnTo>
                  <a:lnTo>
                    <a:pt x="773754" y="2019300"/>
                  </a:lnTo>
                  <a:lnTo>
                    <a:pt x="734725" y="1993900"/>
                  </a:lnTo>
                  <a:lnTo>
                    <a:pt x="697012" y="1968500"/>
                  </a:lnTo>
                  <a:lnTo>
                    <a:pt x="660673" y="1943100"/>
                  </a:lnTo>
                  <a:lnTo>
                    <a:pt x="625770" y="1905000"/>
                  </a:lnTo>
                  <a:lnTo>
                    <a:pt x="592362" y="1879600"/>
                  </a:lnTo>
                  <a:lnTo>
                    <a:pt x="560511" y="1841500"/>
                  </a:lnTo>
                  <a:lnTo>
                    <a:pt x="530277" y="1816100"/>
                  </a:lnTo>
                  <a:lnTo>
                    <a:pt x="501721" y="1778000"/>
                  </a:lnTo>
                  <a:lnTo>
                    <a:pt x="474901" y="1739900"/>
                  </a:lnTo>
                  <a:lnTo>
                    <a:pt x="449880" y="1701800"/>
                  </a:lnTo>
                  <a:lnTo>
                    <a:pt x="426718" y="1663700"/>
                  </a:lnTo>
                  <a:lnTo>
                    <a:pt x="405475" y="1625600"/>
                  </a:lnTo>
                  <a:lnTo>
                    <a:pt x="386211" y="1587500"/>
                  </a:lnTo>
                  <a:lnTo>
                    <a:pt x="368987" y="1549400"/>
                  </a:lnTo>
                  <a:lnTo>
                    <a:pt x="353864" y="1498600"/>
                  </a:lnTo>
                  <a:lnTo>
                    <a:pt x="340901" y="1460500"/>
                  </a:lnTo>
                  <a:lnTo>
                    <a:pt x="330160" y="1409700"/>
                  </a:lnTo>
                  <a:lnTo>
                    <a:pt x="321700" y="1371600"/>
                  </a:lnTo>
                  <a:lnTo>
                    <a:pt x="315583" y="1320800"/>
                  </a:lnTo>
                  <a:lnTo>
                    <a:pt x="311868" y="1270000"/>
                  </a:lnTo>
                  <a:lnTo>
                    <a:pt x="310616" y="1231900"/>
                  </a:lnTo>
                  <a:lnTo>
                    <a:pt x="311868" y="1181100"/>
                  </a:lnTo>
                  <a:lnTo>
                    <a:pt x="315583" y="1130300"/>
                  </a:lnTo>
                  <a:lnTo>
                    <a:pt x="321700" y="1092200"/>
                  </a:lnTo>
                  <a:lnTo>
                    <a:pt x="330160" y="1041400"/>
                  </a:lnTo>
                  <a:lnTo>
                    <a:pt x="340901" y="1003300"/>
                  </a:lnTo>
                  <a:lnTo>
                    <a:pt x="353864" y="952500"/>
                  </a:lnTo>
                  <a:lnTo>
                    <a:pt x="368987" y="914400"/>
                  </a:lnTo>
                  <a:lnTo>
                    <a:pt x="386211" y="876300"/>
                  </a:lnTo>
                  <a:lnTo>
                    <a:pt x="405475" y="825500"/>
                  </a:lnTo>
                  <a:lnTo>
                    <a:pt x="426718" y="787400"/>
                  </a:lnTo>
                  <a:lnTo>
                    <a:pt x="449880" y="749300"/>
                  </a:lnTo>
                  <a:lnTo>
                    <a:pt x="474901" y="711200"/>
                  </a:lnTo>
                  <a:lnTo>
                    <a:pt x="501721" y="685800"/>
                  </a:lnTo>
                  <a:lnTo>
                    <a:pt x="530277" y="647700"/>
                  </a:lnTo>
                  <a:lnTo>
                    <a:pt x="560511" y="609600"/>
                  </a:lnTo>
                  <a:lnTo>
                    <a:pt x="592362" y="584200"/>
                  </a:lnTo>
                  <a:lnTo>
                    <a:pt x="625770" y="546100"/>
                  </a:lnTo>
                  <a:lnTo>
                    <a:pt x="660673" y="520700"/>
                  </a:lnTo>
                  <a:lnTo>
                    <a:pt x="697012" y="495300"/>
                  </a:lnTo>
                  <a:lnTo>
                    <a:pt x="734725" y="469900"/>
                  </a:lnTo>
                  <a:lnTo>
                    <a:pt x="773754" y="444500"/>
                  </a:lnTo>
                  <a:lnTo>
                    <a:pt x="814036" y="419100"/>
                  </a:lnTo>
                  <a:lnTo>
                    <a:pt x="855512" y="406400"/>
                  </a:lnTo>
                  <a:lnTo>
                    <a:pt x="898122" y="381000"/>
                  </a:lnTo>
                  <a:lnTo>
                    <a:pt x="1032145" y="342900"/>
                  </a:lnTo>
                  <a:lnTo>
                    <a:pt x="1126051" y="317500"/>
                  </a:lnTo>
                  <a:lnTo>
                    <a:pt x="2122903" y="317500"/>
                  </a:lnTo>
                  <a:lnTo>
                    <a:pt x="2088557" y="292100"/>
                  </a:lnTo>
                  <a:lnTo>
                    <a:pt x="2053154" y="254000"/>
                  </a:lnTo>
                  <a:lnTo>
                    <a:pt x="2016725" y="228600"/>
                  </a:lnTo>
                  <a:lnTo>
                    <a:pt x="1979304" y="203200"/>
                  </a:lnTo>
                  <a:lnTo>
                    <a:pt x="1940924" y="177800"/>
                  </a:lnTo>
                  <a:lnTo>
                    <a:pt x="1901618" y="165100"/>
                  </a:lnTo>
                  <a:lnTo>
                    <a:pt x="1861419" y="139700"/>
                  </a:lnTo>
                  <a:lnTo>
                    <a:pt x="1820359" y="114300"/>
                  </a:lnTo>
                  <a:lnTo>
                    <a:pt x="1735791" y="88900"/>
                  </a:lnTo>
                  <a:lnTo>
                    <a:pt x="1692349" y="63500"/>
                  </a:lnTo>
                  <a:lnTo>
                    <a:pt x="1557782" y="25400"/>
                  </a:lnTo>
                  <a:close/>
                </a:path>
                <a:path w="2545079" h="2451100">
                  <a:moveTo>
                    <a:pt x="2122903" y="317500"/>
                  </a:moveTo>
                  <a:lnTo>
                    <a:pt x="1419027" y="317500"/>
                  </a:lnTo>
                  <a:lnTo>
                    <a:pt x="1512933" y="342900"/>
                  </a:lnTo>
                  <a:lnTo>
                    <a:pt x="1646953" y="381000"/>
                  </a:lnTo>
                  <a:lnTo>
                    <a:pt x="1689562" y="406400"/>
                  </a:lnTo>
                  <a:lnTo>
                    <a:pt x="1731037" y="419100"/>
                  </a:lnTo>
                  <a:lnTo>
                    <a:pt x="1771318" y="444500"/>
                  </a:lnTo>
                  <a:lnTo>
                    <a:pt x="1810346" y="469900"/>
                  </a:lnTo>
                  <a:lnTo>
                    <a:pt x="1848058" y="495300"/>
                  </a:lnTo>
                  <a:lnTo>
                    <a:pt x="1884396" y="520700"/>
                  </a:lnTo>
                  <a:lnTo>
                    <a:pt x="1919298" y="546100"/>
                  </a:lnTo>
                  <a:lnTo>
                    <a:pt x="1952704" y="584200"/>
                  </a:lnTo>
                  <a:lnTo>
                    <a:pt x="1984554" y="609600"/>
                  </a:lnTo>
                  <a:lnTo>
                    <a:pt x="2014787" y="647700"/>
                  </a:lnTo>
                  <a:lnTo>
                    <a:pt x="2043342" y="685800"/>
                  </a:lnTo>
                  <a:lnTo>
                    <a:pt x="2070160" y="711200"/>
                  </a:lnTo>
                  <a:lnTo>
                    <a:pt x="2095180" y="749300"/>
                  </a:lnTo>
                  <a:lnTo>
                    <a:pt x="2118341" y="787400"/>
                  </a:lnTo>
                  <a:lnTo>
                    <a:pt x="2139584" y="825500"/>
                  </a:lnTo>
                  <a:lnTo>
                    <a:pt x="2158847" y="876300"/>
                  </a:lnTo>
                  <a:lnTo>
                    <a:pt x="2176070" y="914400"/>
                  </a:lnTo>
                  <a:lnTo>
                    <a:pt x="2191192" y="952500"/>
                  </a:lnTo>
                  <a:lnTo>
                    <a:pt x="2204154" y="1003300"/>
                  </a:lnTo>
                  <a:lnTo>
                    <a:pt x="2214895" y="1041400"/>
                  </a:lnTo>
                  <a:lnTo>
                    <a:pt x="2223354" y="1092200"/>
                  </a:lnTo>
                  <a:lnTo>
                    <a:pt x="2229471" y="1130300"/>
                  </a:lnTo>
                  <a:lnTo>
                    <a:pt x="2233186" y="1181100"/>
                  </a:lnTo>
                  <a:lnTo>
                    <a:pt x="2234438" y="1231900"/>
                  </a:lnTo>
                  <a:lnTo>
                    <a:pt x="2233186" y="1270000"/>
                  </a:lnTo>
                  <a:lnTo>
                    <a:pt x="2229471" y="1320800"/>
                  </a:lnTo>
                  <a:lnTo>
                    <a:pt x="2223354" y="1371600"/>
                  </a:lnTo>
                  <a:lnTo>
                    <a:pt x="2214895" y="1409700"/>
                  </a:lnTo>
                  <a:lnTo>
                    <a:pt x="2204154" y="1460500"/>
                  </a:lnTo>
                  <a:lnTo>
                    <a:pt x="2191192" y="1498600"/>
                  </a:lnTo>
                  <a:lnTo>
                    <a:pt x="2176070" y="1549400"/>
                  </a:lnTo>
                  <a:lnTo>
                    <a:pt x="2158847" y="1587500"/>
                  </a:lnTo>
                  <a:lnTo>
                    <a:pt x="2139584" y="1625600"/>
                  </a:lnTo>
                  <a:lnTo>
                    <a:pt x="2118341" y="1663700"/>
                  </a:lnTo>
                  <a:lnTo>
                    <a:pt x="2095180" y="1701800"/>
                  </a:lnTo>
                  <a:lnTo>
                    <a:pt x="2070160" y="1739900"/>
                  </a:lnTo>
                  <a:lnTo>
                    <a:pt x="2043342" y="1778000"/>
                  </a:lnTo>
                  <a:lnTo>
                    <a:pt x="2014787" y="1816100"/>
                  </a:lnTo>
                  <a:lnTo>
                    <a:pt x="1984554" y="1841500"/>
                  </a:lnTo>
                  <a:lnTo>
                    <a:pt x="1952704" y="1879600"/>
                  </a:lnTo>
                  <a:lnTo>
                    <a:pt x="1919298" y="1905000"/>
                  </a:lnTo>
                  <a:lnTo>
                    <a:pt x="1884396" y="1943100"/>
                  </a:lnTo>
                  <a:lnTo>
                    <a:pt x="1848058" y="1968500"/>
                  </a:lnTo>
                  <a:lnTo>
                    <a:pt x="1810346" y="1993900"/>
                  </a:lnTo>
                  <a:lnTo>
                    <a:pt x="1771318" y="2019300"/>
                  </a:lnTo>
                  <a:lnTo>
                    <a:pt x="1731037" y="2032000"/>
                  </a:lnTo>
                  <a:lnTo>
                    <a:pt x="1689562" y="2057400"/>
                  </a:lnTo>
                  <a:lnTo>
                    <a:pt x="1646953" y="2070100"/>
                  </a:lnTo>
                  <a:lnTo>
                    <a:pt x="1603272" y="2095500"/>
                  </a:lnTo>
                  <a:lnTo>
                    <a:pt x="1466395" y="2133600"/>
                  </a:lnTo>
                  <a:lnTo>
                    <a:pt x="1419027" y="2133600"/>
                  </a:lnTo>
                  <a:lnTo>
                    <a:pt x="1370888" y="2146300"/>
                  </a:lnTo>
                  <a:lnTo>
                    <a:pt x="2122903" y="2146300"/>
                  </a:lnTo>
                  <a:lnTo>
                    <a:pt x="2156158" y="2108200"/>
                  </a:lnTo>
                  <a:lnTo>
                    <a:pt x="2188289" y="2082800"/>
                  </a:lnTo>
                  <a:lnTo>
                    <a:pt x="2219264" y="2044700"/>
                  </a:lnTo>
                  <a:lnTo>
                    <a:pt x="2249048" y="2019300"/>
                  </a:lnTo>
                  <a:lnTo>
                    <a:pt x="2277610" y="1981200"/>
                  </a:lnTo>
                  <a:lnTo>
                    <a:pt x="2304916" y="1943100"/>
                  </a:lnTo>
                  <a:lnTo>
                    <a:pt x="2330934" y="1905000"/>
                  </a:lnTo>
                  <a:lnTo>
                    <a:pt x="2355630" y="1879600"/>
                  </a:lnTo>
                  <a:lnTo>
                    <a:pt x="2378971" y="1841500"/>
                  </a:lnTo>
                  <a:lnTo>
                    <a:pt x="2400926" y="1803400"/>
                  </a:lnTo>
                  <a:lnTo>
                    <a:pt x="2421459" y="1752600"/>
                  </a:lnTo>
                  <a:lnTo>
                    <a:pt x="2440540" y="1714500"/>
                  </a:lnTo>
                  <a:lnTo>
                    <a:pt x="2458134" y="1676400"/>
                  </a:lnTo>
                  <a:lnTo>
                    <a:pt x="2474209" y="1638300"/>
                  </a:lnTo>
                  <a:lnTo>
                    <a:pt x="2488731" y="1587500"/>
                  </a:lnTo>
                  <a:lnTo>
                    <a:pt x="2501669" y="1549400"/>
                  </a:lnTo>
                  <a:lnTo>
                    <a:pt x="2512988" y="1498600"/>
                  </a:lnTo>
                  <a:lnTo>
                    <a:pt x="2522657" y="1460500"/>
                  </a:lnTo>
                  <a:lnTo>
                    <a:pt x="2530641" y="1409700"/>
                  </a:lnTo>
                  <a:lnTo>
                    <a:pt x="2536908" y="1371600"/>
                  </a:lnTo>
                  <a:lnTo>
                    <a:pt x="2541426" y="1320800"/>
                  </a:lnTo>
                  <a:lnTo>
                    <a:pt x="2544161" y="1270000"/>
                  </a:lnTo>
                  <a:lnTo>
                    <a:pt x="2545080" y="1231900"/>
                  </a:lnTo>
                  <a:lnTo>
                    <a:pt x="2544161" y="1181100"/>
                  </a:lnTo>
                  <a:lnTo>
                    <a:pt x="2541426" y="1130300"/>
                  </a:lnTo>
                  <a:lnTo>
                    <a:pt x="2536908" y="1092200"/>
                  </a:lnTo>
                  <a:lnTo>
                    <a:pt x="2530641" y="1041400"/>
                  </a:lnTo>
                  <a:lnTo>
                    <a:pt x="2522657" y="1003300"/>
                  </a:lnTo>
                  <a:lnTo>
                    <a:pt x="2512988" y="952500"/>
                  </a:lnTo>
                  <a:lnTo>
                    <a:pt x="2501669" y="914400"/>
                  </a:lnTo>
                  <a:lnTo>
                    <a:pt x="2488731" y="863600"/>
                  </a:lnTo>
                  <a:lnTo>
                    <a:pt x="2474209" y="825500"/>
                  </a:lnTo>
                  <a:lnTo>
                    <a:pt x="2458134" y="787400"/>
                  </a:lnTo>
                  <a:lnTo>
                    <a:pt x="2440540" y="736600"/>
                  </a:lnTo>
                  <a:lnTo>
                    <a:pt x="2421459" y="698500"/>
                  </a:lnTo>
                  <a:lnTo>
                    <a:pt x="2400926" y="660400"/>
                  </a:lnTo>
                  <a:lnTo>
                    <a:pt x="2378971" y="622300"/>
                  </a:lnTo>
                  <a:lnTo>
                    <a:pt x="2355630" y="584200"/>
                  </a:lnTo>
                  <a:lnTo>
                    <a:pt x="2330934" y="546100"/>
                  </a:lnTo>
                  <a:lnTo>
                    <a:pt x="2304916" y="508000"/>
                  </a:lnTo>
                  <a:lnTo>
                    <a:pt x="2277610" y="469900"/>
                  </a:lnTo>
                  <a:lnTo>
                    <a:pt x="2249048" y="444500"/>
                  </a:lnTo>
                  <a:lnTo>
                    <a:pt x="2219264" y="406400"/>
                  </a:lnTo>
                  <a:lnTo>
                    <a:pt x="2188289" y="381000"/>
                  </a:lnTo>
                  <a:lnTo>
                    <a:pt x="2156158" y="342900"/>
                  </a:lnTo>
                  <a:lnTo>
                    <a:pt x="2122903" y="317500"/>
                  </a:lnTo>
                  <a:close/>
                </a:path>
                <a:path w="2545079" h="2451100">
                  <a:moveTo>
                    <a:pt x="1464868" y="12700"/>
                  </a:moveTo>
                  <a:lnTo>
                    <a:pt x="1080211" y="12700"/>
                  </a:lnTo>
                  <a:lnTo>
                    <a:pt x="1033456" y="25400"/>
                  </a:lnTo>
                  <a:lnTo>
                    <a:pt x="1511623" y="25400"/>
                  </a:lnTo>
                  <a:lnTo>
                    <a:pt x="1464868" y="12700"/>
                  </a:lnTo>
                  <a:close/>
                </a:path>
                <a:path w="2545079" h="2451100">
                  <a:moveTo>
                    <a:pt x="1369699" y="0"/>
                  </a:moveTo>
                  <a:lnTo>
                    <a:pt x="1175380" y="0"/>
                  </a:lnTo>
                  <a:lnTo>
                    <a:pt x="1127530" y="12700"/>
                  </a:lnTo>
                  <a:lnTo>
                    <a:pt x="1417549" y="12700"/>
                  </a:lnTo>
                  <a:lnTo>
                    <a:pt x="1369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9555" y="3925823"/>
              <a:ext cx="2353056" cy="23530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65353"/>
            <a:ext cx="83585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Annotated Corpus</a:t>
            </a:r>
            <a:r>
              <a:rPr dirty="0" spc="10"/>
              <a:t> </a:t>
            </a:r>
            <a:r>
              <a:rPr dirty="0" spc="-10"/>
              <a:t>Development</a:t>
            </a:r>
            <a:r>
              <a:rPr dirty="0" spc="15"/>
              <a:t> </a:t>
            </a:r>
            <a:r>
              <a:rPr dirty="0"/>
              <a:t>Issues</a:t>
            </a:r>
          </a:p>
        </p:txBody>
      </p:sp>
      <p:sp>
        <p:nvSpPr>
          <p:cNvPr id="4" name="object 4"/>
          <p:cNvSpPr/>
          <p:nvPr/>
        </p:nvSpPr>
        <p:spPr>
          <a:xfrm>
            <a:off x="940308" y="813816"/>
            <a:ext cx="8399145" cy="0"/>
          </a:xfrm>
          <a:custGeom>
            <a:avLst/>
            <a:gdLst/>
            <a:ahLst/>
            <a:cxnLst/>
            <a:rect l="l" t="t" r="r" b="b"/>
            <a:pathLst>
              <a:path w="8399145" h="0">
                <a:moveTo>
                  <a:pt x="0" y="0"/>
                </a:moveTo>
                <a:lnTo>
                  <a:pt x="8399145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676655" y="1085088"/>
            <a:ext cx="11193780" cy="5605780"/>
            <a:chOff x="676655" y="1085088"/>
            <a:chExt cx="11193780" cy="5605780"/>
          </a:xfrm>
        </p:grpSpPr>
        <p:sp>
          <p:nvSpPr>
            <p:cNvPr id="6" name="object 6"/>
            <p:cNvSpPr/>
            <p:nvPr/>
          </p:nvSpPr>
          <p:spPr>
            <a:xfrm>
              <a:off x="761999" y="6252972"/>
              <a:ext cx="3703320" cy="437515"/>
            </a:xfrm>
            <a:custGeom>
              <a:avLst/>
              <a:gdLst/>
              <a:ahLst/>
              <a:cxnLst/>
              <a:rect l="l" t="t" r="r" b="b"/>
              <a:pathLst>
                <a:path w="3703320" h="437515">
                  <a:moveTo>
                    <a:pt x="3703320" y="0"/>
                  </a:moveTo>
                  <a:lnTo>
                    <a:pt x="0" y="0"/>
                  </a:lnTo>
                  <a:lnTo>
                    <a:pt x="0" y="437387"/>
                  </a:lnTo>
                  <a:lnTo>
                    <a:pt x="3703320" y="437387"/>
                  </a:lnTo>
                  <a:lnTo>
                    <a:pt x="37033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655" y="1085088"/>
              <a:ext cx="11193780" cy="525322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65353"/>
            <a:ext cx="1009523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Annotated Corpus</a:t>
            </a:r>
            <a:r>
              <a:rPr dirty="0" spc="15"/>
              <a:t> </a:t>
            </a:r>
            <a:r>
              <a:rPr dirty="0" spc="-10"/>
              <a:t>Development</a:t>
            </a:r>
            <a:r>
              <a:rPr dirty="0" spc="-5"/>
              <a:t> </a:t>
            </a:r>
            <a:r>
              <a:rPr dirty="0"/>
              <a:t>Issues</a:t>
            </a:r>
            <a:r>
              <a:rPr dirty="0" spc="15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940308" y="813816"/>
            <a:ext cx="10016490" cy="0"/>
          </a:xfrm>
          <a:custGeom>
            <a:avLst/>
            <a:gdLst/>
            <a:ahLst/>
            <a:cxnLst/>
            <a:rect l="l" t="t" r="r" b="b"/>
            <a:pathLst>
              <a:path w="10016490" h="0">
                <a:moveTo>
                  <a:pt x="0" y="0"/>
                </a:moveTo>
                <a:lnTo>
                  <a:pt x="10016236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762000" y="1170812"/>
            <a:ext cx="9872980" cy="5520055"/>
            <a:chOff x="762000" y="1170812"/>
            <a:chExt cx="9872980" cy="5520055"/>
          </a:xfrm>
        </p:grpSpPr>
        <p:sp>
          <p:nvSpPr>
            <p:cNvPr id="6" name="object 6"/>
            <p:cNvSpPr/>
            <p:nvPr/>
          </p:nvSpPr>
          <p:spPr>
            <a:xfrm>
              <a:off x="762000" y="6252971"/>
              <a:ext cx="3703320" cy="437515"/>
            </a:xfrm>
            <a:custGeom>
              <a:avLst/>
              <a:gdLst/>
              <a:ahLst/>
              <a:cxnLst/>
              <a:rect l="l" t="t" r="r" b="b"/>
              <a:pathLst>
                <a:path w="3703320" h="437515">
                  <a:moveTo>
                    <a:pt x="3703320" y="0"/>
                  </a:moveTo>
                  <a:lnTo>
                    <a:pt x="0" y="0"/>
                  </a:lnTo>
                  <a:lnTo>
                    <a:pt x="0" y="437387"/>
                  </a:lnTo>
                  <a:lnTo>
                    <a:pt x="3703320" y="437387"/>
                  </a:lnTo>
                  <a:lnTo>
                    <a:pt x="37033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3297" y="1170812"/>
              <a:ext cx="9401175" cy="506691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605" y="200406"/>
            <a:ext cx="1114742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/>
              <a:t>1:</a:t>
            </a:r>
            <a:r>
              <a:rPr dirty="0" sz="3200" spc="5"/>
              <a:t> </a:t>
            </a:r>
            <a:r>
              <a:rPr dirty="0" sz="3200" spc="-5"/>
              <a:t>Data</a:t>
            </a:r>
            <a:r>
              <a:rPr dirty="0" sz="3200" spc="5"/>
              <a:t> </a:t>
            </a:r>
            <a:r>
              <a:rPr dirty="0" sz="3200"/>
              <a:t>Sampling</a:t>
            </a:r>
            <a:r>
              <a:rPr dirty="0" sz="3200" spc="25"/>
              <a:t> </a:t>
            </a:r>
            <a:r>
              <a:rPr dirty="0" sz="3200"/>
              <a:t>–</a:t>
            </a:r>
            <a:r>
              <a:rPr dirty="0" sz="3200" spc="5"/>
              <a:t> </a:t>
            </a:r>
            <a:r>
              <a:rPr dirty="0" sz="3200" spc="-5"/>
              <a:t>Annotated</a:t>
            </a:r>
            <a:r>
              <a:rPr dirty="0" sz="3200" spc="10"/>
              <a:t> </a:t>
            </a:r>
            <a:r>
              <a:rPr dirty="0" sz="3200" spc="-5"/>
              <a:t>Corpus</a:t>
            </a:r>
            <a:r>
              <a:rPr dirty="0" sz="3200" spc="10"/>
              <a:t> </a:t>
            </a:r>
            <a:r>
              <a:rPr dirty="0" sz="3200" spc="-10"/>
              <a:t>Development</a:t>
            </a:r>
            <a:r>
              <a:rPr dirty="0" sz="3200" spc="60"/>
              <a:t> </a:t>
            </a:r>
            <a:r>
              <a:rPr dirty="0" sz="3200"/>
              <a:t>Issues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611123" y="798576"/>
            <a:ext cx="11115675" cy="0"/>
          </a:xfrm>
          <a:custGeom>
            <a:avLst/>
            <a:gdLst/>
            <a:ahLst/>
            <a:cxnLst/>
            <a:rect l="l" t="t" r="r" b="b"/>
            <a:pathLst>
              <a:path w="11115675" h="0">
                <a:moveTo>
                  <a:pt x="0" y="0"/>
                </a:moveTo>
                <a:lnTo>
                  <a:pt x="1111542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656844" y="981455"/>
            <a:ext cx="11306810" cy="5709285"/>
            <a:chOff x="656844" y="981455"/>
            <a:chExt cx="11306810" cy="5709285"/>
          </a:xfrm>
        </p:grpSpPr>
        <p:sp>
          <p:nvSpPr>
            <p:cNvPr id="6" name="object 6"/>
            <p:cNvSpPr/>
            <p:nvPr/>
          </p:nvSpPr>
          <p:spPr>
            <a:xfrm>
              <a:off x="762000" y="6252971"/>
              <a:ext cx="3703320" cy="437515"/>
            </a:xfrm>
            <a:custGeom>
              <a:avLst/>
              <a:gdLst/>
              <a:ahLst/>
              <a:cxnLst/>
              <a:rect l="l" t="t" r="r" b="b"/>
              <a:pathLst>
                <a:path w="3703320" h="437515">
                  <a:moveTo>
                    <a:pt x="3703320" y="0"/>
                  </a:moveTo>
                  <a:lnTo>
                    <a:pt x="0" y="0"/>
                  </a:lnTo>
                  <a:lnTo>
                    <a:pt x="0" y="437387"/>
                  </a:lnTo>
                  <a:lnTo>
                    <a:pt x="3703320" y="437387"/>
                  </a:lnTo>
                  <a:lnTo>
                    <a:pt x="37033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844" y="981455"/>
              <a:ext cx="11306556" cy="535228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605" y="200406"/>
            <a:ext cx="1114742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/>
              <a:t>1:</a:t>
            </a:r>
            <a:r>
              <a:rPr dirty="0" sz="3200" spc="5"/>
              <a:t> </a:t>
            </a:r>
            <a:r>
              <a:rPr dirty="0" sz="3200" spc="-5"/>
              <a:t>Data</a:t>
            </a:r>
            <a:r>
              <a:rPr dirty="0" sz="3200" spc="5"/>
              <a:t> </a:t>
            </a:r>
            <a:r>
              <a:rPr dirty="0" sz="3200"/>
              <a:t>Sampling</a:t>
            </a:r>
            <a:r>
              <a:rPr dirty="0" sz="3200" spc="25"/>
              <a:t> </a:t>
            </a:r>
            <a:r>
              <a:rPr dirty="0" sz="3200"/>
              <a:t>–</a:t>
            </a:r>
            <a:r>
              <a:rPr dirty="0" sz="3200" spc="5"/>
              <a:t> </a:t>
            </a:r>
            <a:r>
              <a:rPr dirty="0" sz="3200" spc="-5"/>
              <a:t>Annotated</a:t>
            </a:r>
            <a:r>
              <a:rPr dirty="0" sz="3200" spc="10"/>
              <a:t> </a:t>
            </a:r>
            <a:r>
              <a:rPr dirty="0" sz="3200" spc="-5"/>
              <a:t>Corpus</a:t>
            </a:r>
            <a:r>
              <a:rPr dirty="0" sz="3200" spc="10"/>
              <a:t> </a:t>
            </a:r>
            <a:r>
              <a:rPr dirty="0" sz="3200" spc="-10"/>
              <a:t>Development</a:t>
            </a:r>
            <a:r>
              <a:rPr dirty="0" sz="3200" spc="60"/>
              <a:t> </a:t>
            </a:r>
            <a:r>
              <a:rPr dirty="0" sz="3200"/>
              <a:t>Issues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611123" y="798576"/>
            <a:ext cx="11115675" cy="0"/>
          </a:xfrm>
          <a:custGeom>
            <a:avLst/>
            <a:gdLst/>
            <a:ahLst/>
            <a:cxnLst/>
            <a:rect l="l" t="t" r="r" b="b"/>
            <a:pathLst>
              <a:path w="11115675" h="0">
                <a:moveTo>
                  <a:pt x="0" y="0"/>
                </a:moveTo>
                <a:lnTo>
                  <a:pt x="1111542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2832" y="1095816"/>
            <a:ext cx="10154288" cy="500542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605" y="165353"/>
            <a:ext cx="74701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pc="-5">
                <a:uFill>
                  <a:solidFill>
                    <a:srgbClr val="171717"/>
                  </a:solidFill>
                </a:uFill>
              </a:rPr>
              <a:t>Example </a:t>
            </a:r>
            <a:r>
              <a:rPr dirty="0" u="heavy">
                <a:uFill>
                  <a:solidFill>
                    <a:srgbClr val="171717"/>
                  </a:solidFill>
                </a:uFill>
              </a:rPr>
              <a:t>–</a:t>
            </a:r>
            <a:r>
              <a:rPr dirty="0" u="heavy" spc="-20">
                <a:uFill>
                  <a:solidFill>
                    <a:srgbClr val="171717"/>
                  </a:solidFill>
                </a:uFill>
              </a:rPr>
              <a:t> Population</a:t>
            </a:r>
            <a:r>
              <a:rPr dirty="0" u="heavy" spc="1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and</a:t>
            </a:r>
            <a:r>
              <a:rPr dirty="0" u="heavy" spc="-3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>
                <a:uFill>
                  <a:solidFill>
                    <a:srgbClr val="171717"/>
                  </a:solidFill>
                </a:uFill>
              </a:rPr>
              <a:t>Sample</a:t>
            </a:r>
            <a:r>
              <a:rPr dirty="0" u="heavy" spc="245">
                <a:uFill>
                  <a:solidFill>
                    <a:srgbClr val="171717"/>
                  </a:solidFill>
                </a:uFill>
              </a:rPr>
              <a:t> 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345" y="1104765"/>
            <a:ext cx="10009511" cy="486706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605" y="165353"/>
            <a:ext cx="87115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pc="-5">
                <a:uFill>
                  <a:solidFill>
                    <a:srgbClr val="171717"/>
                  </a:solidFill>
                </a:uFill>
              </a:rPr>
              <a:t>Example</a:t>
            </a:r>
            <a:r>
              <a:rPr dirty="0" u="heavy">
                <a:uFill>
                  <a:solidFill>
                    <a:srgbClr val="171717"/>
                  </a:solidFill>
                </a:uFill>
              </a:rPr>
              <a:t> –</a:t>
            </a:r>
            <a:r>
              <a:rPr dirty="0" u="heavy" spc="-1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20">
                <a:uFill>
                  <a:solidFill>
                    <a:srgbClr val="171717"/>
                  </a:solidFill>
                </a:uFill>
              </a:rPr>
              <a:t>Population</a:t>
            </a:r>
            <a:r>
              <a:rPr dirty="0" u="heavy" spc="1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and</a:t>
            </a:r>
            <a:r>
              <a:rPr dirty="0" u="heavy" spc="-1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>
                <a:uFill>
                  <a:solidFill>
                    <a:srgbClr val="171717"/>
                  </a:solidFill>
                </a:uFill>
              </a:rPr>
              <a:t>Sample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Conti.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630" y="1111670"/>
            <a:ext cx="9794259" cy="480369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605" y="165353"/>
            <a:ext cx="620204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>
                <a:uFill>
                  <a:solidFill>
                    <a:srgbClr val="171717"/>
                  </a:solidFill>
                </a:uFill>
              </a:rPr>
              <a:t>Why</a:t>
            </a:r>
            <a:r>
              <a:rPr dirty="0" u="heavy" spc="-3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we</a:t>
            </a:r>
            <a:r>
              <a:rPr dirty="0" u="heavy" spc="-2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need</a:t>
            </a:r>
            <a:r>
              <a:rPr dirty="0" u="heavy" spc="-1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Data</a:t>
            </a:r>
            <a:r>
              <a:rPr dirty="0" u="heavy" spc="-2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Sampling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662" y="993396"/>
            <a:ext cx="9717876" cy="483818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605" y="165353"/>
            <a:ext cx="87655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51570" algn="l"/>
              </a:tabLst>
            </a:pPr>
            <a:r>
              <a:rPr dirty="0" u="heavy">
                <a:uFill>
                  <a:solidFill>
                    <a:srgbClr val="171717"/>
                  </a:solidFill>
                </a:uFill>
              </a:rPr>
              <a:t>Why</a:t>
            </a:r>
            <a:r>
              <a:rPr dirty="0" u="heavy" spc="-3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we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need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Data</a:t>
            </a:r>
            <a:r>
              <a:rPr dirty="0" u="heavy" spc="-1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Sampling</a:t>
            </a:r>
            <a:r>
              <a:rPr dirty="0" u="heavy" spc="-1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(Conti.)	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295" y="1666520"/>
            <a:ext cx="9971593" cy="350590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605" y="165353"/>
            <a:ext cx="49301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pc="-15">
                <a:uFill>
                  <a:solidFill>
                    <a:srgbClr val="171717"/>
                  </a:solidFill>
                </a:uFill>
              </a:rPr>
              <a:t>Representative</a:t>
            </a:r>
            <a:r>
              <a:rPr dirty="0" u="heavy" spc="-5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>
                <a:uFill>
                  <a:solidFill>
                    <a:srgbClr val="171717"/>
                  </a:solidFill>
                </a:uFill>
              </a:rPr>
              <a:t>Sample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9772" y="1438622"/>
            <a:ext cx="9792454" cy="417122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605" y="165353"/>
            <a:ext cx="666559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pc="-15">
                <a:uFill>
                  <a:solidFill>
                    <a:srgbClr val="171717"/>
                  </a:solidFill>
                </a:uFill>
              </a:rPr>
              <a:t>Representative</a:t>
            </a:r>
            <a:r>
              <a:rPr dirty="0" u="heavy" spc="-3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>
                <a:uFill>
                  <a:solidFill>
                    <a:srgbClr val="171717"/>
                  </a:solidFill>
                </a:uFill>
              </a:rPr>
              <a:t>Sample</a:t>
            </a:r>
            <a:r>
              <a:rPr dirty="0" u="heavy" spc="-4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123" y="1070387"/>
            <a:ext cx="9645667" cy="487742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65353"/>
            <a:ext cx="272605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Introduction</a:t>
            </a:r>
          </a:p>
        </p:txBody>
      </p:sp>
      <p:sp>
        <p:nvSpPr>
          <p:cNvPr id="4" name="object 4"/>
          <p:cNvSpPr/>
          <p:nvPr/>
        </p:nvSpPr>
        <p:spPr>
          <a:xfrm>
            <a:off x="940308" y="813816"/>
            <a:ext cx="2658745" cy="0"/>
          </a:xfrm>
          <a:custGeom>
            <a:avLst/>
            <a:gdLst/>
            <a:ahLst/>
            <a:cxnLst/>
            <a:rect l="l" t="t" r="r" b="b"/>
            <a:pathLst>
              <a:path w="2658745" h="0">
                <a:moveTo>
                  <a:pt x="0" y="0"/>
                </a:moveTo>
                <a:lnTo>
                  <a:pt x="2658364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300" y="1048511"/>
            <a:ext cx="515112" cy="5257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446657" y="1052576"/>
            <a:ext cx="265366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4B287E"/>
                </a:solidFill>
                <a:latin typeface="Segoe UI"/>
                <a:cs typeface="Segoe UI"/>
              </a:rPr>
              <a:t>What</a:t>
            </a:r>
            <a:r>
              <a:rPr dirty="0" sz="3200" spc="-45" b="1">
                <a:solidFill>
                  <a:srgbClr val="4B287E"/>
                </a:solidFill>
                <a:latin typeface="Segoe UI"/>
                <a:cs typeface="Segoe UI"/>
              </a:rPr>
              <a:t> </a:t>
            </a:r>
            <a:r>
              <a:rPr dirty="0" sz="3200" b="1">
                <a:solidFill>
                  <a:srgbClr val="4B287E"/>
                </a:solidFill>
                <a:latin typeface="Segoe UI"/>
                <a:cs typeface="Segoe UI"/>
              </a:rPr>
              <a:t>is</a:t>
            </a:r>
            <a:r>
              <a:rPr dirty="0" sz="3200" spc="-25" b="1">
                <a:solidFill>
                  <a:srgbClr val="4B287E"/>
                </a:solidFill>
                <a:latin typeface="Segoe UI"/>
                <a:cs typeface="Segoe UI"/>
              </a:rPr>
              <a:t> </a:t>
            </a:r>
            <a:r>
              <a:rPr dirty="0" sz="3200" b="1">
                <a:solidFill>
                  <a:srgbClr val="4B287E"/>
                </a:solidFill>
                <a:latin typeface="Segoe UI"/>
                <a:cs typeface="Segoe UI"/>
              </a:rPr>
              <a:t>Data?</a:t>
            </a:r>
            <a:endParaRPr sz="32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33272" y="1760220"/>
            <a:ext cx="10096500" cy="2013585"/>
            <a:chOff x="1033272" y="1760220"/>
            <a:chExt cx="10096500" cy="2013585"/>
          </a:xfrm>
        </p:grpSpPr>
        <p:sp>
          <p:nvSpPr>
            <p:cNvPr id="8" name="object 8"/>
            <p:cNvSpPr/>
            <p:nvPr/>
          </p:nvSpPr>
          <p:spPr>
            <a:xfrm>
              <a:off x="1303020" y="1767840"/>
              <a:ext cx="9827260" cy="1998345"/>
            </a:xfrm>
            <a:custGeom>
              <a:avLst/>
              <a:gdLst/>
              <a:ahLst/>
              <a:cxnLst/>
              <a:rect l="l" t="t" r="r" b="b"/>
              <a:pathLst>
                <a:path w="9827260" h="1998345">
                  <a:moveTo>
                    <a:pt x="9826752" y="0"/>
                  </a:moveTo>
                  <a:lnTo>
                    <a:pt x="0" y="0"/>
                  </a:lnTo>
                  <a:lnTo>
                    <a:pt x="0" y="1997963"/>
                  </a:lnTo>
                  <a:lnTo>
                    <a:pt x="9826752" y="1997963"/>
                  </a:lnTo>
                  <a:lnTo>
                    <a:pt x="982675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33272" y="1767840"/>
              <a:ext cx="2536190" cy="1988820"/>
            </a:xfrm>
            <a:custGeom>
              <a:avLst/>
              <a:gdLst/>
              <a:ahLst/>
              <a:cxnLst/>
              <a:rect l="l" t="t" r="r" b="b"/>
              <a:pathLst>
                <a:path w="2536190" h="1988820">
                  <a:moveTo>
                    <a:pt x="2204466" y="0"/>
                  </a:moveTo>
                  <a:lnTo>
                    <a:pt x="331469" y="0"/>
                  </a:lnTo>
                  <a:lnTo>
                    <a:pt x="282489" y="3595"/>
                  </a:lnTo>
                  <a:lnTo>
                    <a:pt x="235740" y="14038"/>
                  </a:lnTo>
                  <a:lnTo>
                    <a:pt x="191734" y="30817"/>
                  </a:lnTo>
                  <a:lnTo>
                    <a:pt x="150984" y="53416"/>
                  </a:lnTo>
                  <a:lnTo>
                    <a:pt x="114004" y="81323"/>
                  </a:lnTo>
                  <a:lnTo>
                    <a:pt x="81306" y="114025"/>
                  </a:lnTo>
                  <a:lnTo>
                    <a:pt x="53403" y="151007"/>
                  </a:lnTo>
                  <a:lnTo>
                    <a:pt x="30808" y="191756"/>
                  </a:lnTo>
                  <a:lnTo>
                    <a:pt x="14034" y="235758"/>
                  </a:lnTo>
                  <a:lnTo>
                    <a:pt x="3594" y="282501"/>
                  </a:lnTo>
                  <a:lnTo>
                    <a:pt x="0" y="331470"/>
                  </a:lnTo>
                  <a:lnTo>
                    <a:pt x="0" y="1657350"/>
                  </a:lnTo>
                  <a:lnTo>
                    <a:pt x="3594" y="1706318"/>
                  </a:lnTo>
                  <a:lnTo>
                    <a:pt x="14034" y="1753061"/>
                  </a:lnTo>
                  <a:lnTo>
                    <a:pt x="30808" y="1797063"/>
                  </a:lnTo>
                  <a:lnTo>
                    <a:pt x="53403" y="1837812"/>
                  </a:lnTo>
                  <a:lnTo>
                    <a:pt x="81306" y="1874794"/>
                  </a:lnTo>
                  <a:lnTo>
                    <a:pt x="114004" y="1907496"/>
                  </a:lnTo>
                  <a:lnTo>
                    <a:pt x="150984" y="1935403"/>
                  </a:lnTo>
                  <a:lnTo>
                    <a:pt x="191734" y="1958002"/>
                  </a:lnTo>
                  <a:lnTo>
                    <a:pt x="235740" y="1974781"/>
                  </a:lnTo>
                  <a:lnTo>
                    <a:pt x="282489" y="1985224"/>
                  </a:lnTo>
                  <a:lnTo>
                    <a:pt x="331469" y="1988820"/>
                  </a:lnTo>
                  <a:lnTo>
                    <a:pt x="2204466" y="1988820"/>
                  </a:lnTo>
                  <a:lnTo>
                    <a:pt x="2253434" y="1985224"/>
                  </a:lnTo>
                  <a:lnTo>
                    <a:pt x="2300177" y="1974781"/>
                  </a:lnTo>
                  <a:lnTo>
                    <a:pt x="2344179" y="1958002"/>
                  </a:lnTo>
                  <a:lnTo>
                    <a:pt x="2384928" y="1935403"/>
                  </a:lnTo>
                  <a:lnTo>
                    <a:pt x="2421910" y="1907496"/>
                  </a:lnTo>
                  <a:lnTo>
                    <a:pt x="2454612" y="1874794"/>
                  </a:lnTo>
                  <a:lnTo>
                    <a:pt x="2482519" y="1837812"/>
                  </a:lnTo>
                  <a:lnTo>
                    <a:pt x="2505118" y="1797063"/>
                  </a:lnTo>
                  <a:lnTo>
                    <a:pt x="2521897" y="1753061"/>
                  </a:lnTo>
                  <a:lnTo>
                    <a:pt x="2532340" y="1706318"/>
                  </a:lnTo>
                  <a:lnTo>
                    <a:pt x="2535936" y="1657350"/>
                  </a:lnTo>
                  <a:lnTo>
                    <a:pt x="2535936" y="331470"/>
                  </a:lnTo>
                  <a:lnTo>
                    <a:pt x="2532340" y="282501"/>
                  </a:lnTo>
                  <a:lnTo>
                    <a:pt x="2521897" y="235758"/>
                  </a:lnTo>
                  <a:lnTo>
                    <a:pt x="2505118" y="191756"/>
                  </a:lnTo>
                  <a:lnTo>
                    <a:pt x="2482519" y="151007"/>
                  </a:lnTo>
                  <a:lnTo>
                    <a:pt x="2454612" y="114025"/>
                  </a:lnTo>
                  <a:lnTo>
                    <a:pt x="2421910" y="81323"/>
                  </a:lnTo>
                  <a:lnTo>
                    <a:pt x="2384928" y="53416"/>
                  </a:lnTo>
                  <a:lnTo>
                    <a:pt x="2344179" y="30817"/>
                  </a:lnTo>
                  <a:lnTo>
                    <a:pt x="2300177" y="14038"/>
                  </a:lnTo>
                  <a:lnTo>
                    <a:pt x="2253434" y="3595"/>
                  </a:lnTo>
                  <a:lnTo>
                    <a:pt x="2204466" y="0"/>
                  </a:lnTo>
                  <a:close/>
                </a:path>
              </a:pathLst>
            </a:custGeom>
            <a:solidFill>
              <a:srgbClr val="484A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778251" y="1760220"/>
              <a:ext cx="969644" cy="2013585"/>
            </a:xfrm>
            <a:custGeom>
              <a:avLst/>
              <a:gdLst/>
              <a:ahLst/>
              <a:cxnLst/>
              <a:rect l="l" t="t" r="r" b="b"/>
              <a:pathLst>
                <a:path w="969645" h="2013585">
                  <a:moveTo>
                    <a:pt x="969263" y="0"/>
                  </a:moveTo>
                  <a:lnTo>
                    <a:pt x="484632" y="0"/>
                  </a:lnTo>
                  <a:lnTo>
                    <a:pt x="453976" y="1980"/>
                  </a:lnTo>
                  <a:lnTo>
                    <a:pt x="394245" y="17471"/>
                  </a:lnTo>
                  <a:lnTo>
                    <a:pt x="336997" y="47548"/>
                  </a:lnTo>
                  <a:lnTo>
                    <a:pt x="282688" y="91268"/>
                  </a:lnTo>
                  <a:lnTo>
                    <a:pt x="231770" y="147687"/>
                  </a:lnTo>
                  <a:lnTo>
                    <a:pt x="207724" y="180363"/>
                  </a:lnTo>
                  <a:lnTo>
                    <a:pt x="184696" y="215861"/>
                  </a:lnTo>
                  <a:lnTo>
                    <a:pt x="162744" y="254061"/>
                  </a:lnTo>
                  <a:lnTo>
                    <a:pt x="141922" y="294846"/>
                  </a:lnTo>
                  <a:lnTo>
                    <a:pt x="122289" y="338098"/>
                  </a:lnTo>
                  <a:lnTo>
                    <a:pt x="103900" y="383699"/>
                  </a:lnTo>
                  <a:lnTo>
                    <a:pt x="86813" y="431531"/>
                  </a:lnTo>
                  <a:lnTo>
                    <a:pt x="71084" y="481476"/>
                  </a:lnTo>
                  <a:lnTo>
                    <a:pt x="56770" y="533416"/>
                  </a:lnTo>
                  <a:lnTo>
                    <a:pt x="43927" y="587233"/>
                  </a:lnTo>
                  <a:lnTo>
                    <a:pt x="32613" y="642809"/>
                  </a:lnTo>
                  <a:lnTo>
                    <a:pt x="22884" y="700026"/>
                  </a:lnTo>
                  <a:lnTo>
                    <a:pt x="14797" y="758767"/>
                  </a:lnTo>
                  <a:lnTo>
                    <a:pt x="8408" y="818913"/>
                  </a:lnTo>
                  <a:lnTo>
                    <a:pt x="3774" y="880346"/>
                  </a:lnTo>
                  <a:lnTo>
                    <a:pt x="953" y="942948"/>
                  </a:lnTo>
                  <a:lnTo>
                    <a:pt x="0" y="1006601"/>
                  </a:lnTo>
                  <a:lnTo>
                    <a:pt x="953" y="1070255"/>
                  </a:lnTo>
                  <a:lnTo>
                    <a:pt x="3774" y="1132857"/>
                  </a:lnTo>
                  <a:lnTo>
                    <a:pt x="8408" y="1194290"/>
                  </a:lnTo>
                  <a:lnTo>
                    <a:pt x="14797" y="1254436"/>
                  </a:lnTo>
                  <a:lnTo>
                    <a:pt x="22884" y="1313177"/>
                  </a:lnTo>
                  <a:lnTo>
                    <a:pt x="32613" y="1370394"/>
                  </a:lnTo>
                  <a:lnTo>
                    <a:pt x="43927" y="1425970"/>
                  </a:lnTo>
                  <a:lnTo>
                    <a:pt x="56770" y="1479787"/>
                  </a:lnTo>
                  <a:lnTo>
                    <a:pt x="71084" y="1531727"/>
                  </a:lnTo>
                  <a:lnTo>
                    <a:pt x="86813" y="1581672"/>
                  </a:lnTo>
                  <a:lnTo>
                    <a:pt x="103900" y="1629504"/>
                  </a:lnTo>
                  <a:lnTo>
                    <a:pt x="122289" y="1675105"/>
                  </a:lnTo>
                  <a:lnTo>
                    <a:pt x="141922" y="1718357"/>
                  </a:lnTo>
                  <a:lnTo>
                    <a:pt x="162744" y="1759142"/>
                  </a:lnTo>
                  <a:lnTo>
                    <a:pt x="184696" y="1797342"/>
                  </a:lnTo>
                  <a:lnTo>
                    <a:pt x="207724" y="1832840"/>
                  </a:lnTo>
                  <a:lnTo>
                    <a:pt x="231770" y="1865516"/>
                  </a:lnTo>
                  <a:lnTo>
                    <a:pt x="256777" y="1895254"/>
                  </a:lnTo>
                  <a:lnTo>
                    <a:pt x="309447" y="1945441"/>
                  </a:lnTo>
                  <a:lnTo>
                    <a:pt x="365282" y="1982458"/>
                  </a:lnTo>
                  <a:lnTo>
                    <a:pt x="423828" y="2005360"/>
                  </a:lnTo>
                  <a:lnTo>
                    <a:pt x="484632" y="2013203"/>
                  </a:lnTo>
                  <a:lnTo>
                    <a:pt x="969263" y="2013203"/>
                  </a:lnTo>
                  <a:lnTo>
                    <a:pt x="96926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92630" y="2629662"/>
              <a:ext cx="834390" cy="346710"/>
            </a:xfrm>
            <a:custGeom>
              <a:avLst/>
              <a:gdLst/>
              <a:ahLst/>
              <a:cxnLst/>
              <a:rect l="l" t="t" r="r" b="b"/>
              <a:pathLst>
                <a:path w="834389" h="346710">
                  <a:moveTo>
                    <a:pt x="320294" y="298068"/>
                  </a:moveTo>
                  <a:lnTo>
                    <a:pt x="320294" y="341757"/>
                  </a:lnTo>
                  <a:lnTo>
                    <a:pt x="327128" y="343757"/>
                  </a:lnTo>
                  <a:lnTo>
                    <a:pt x="334867" y="345186"/>
                  </a:lnTo>
                  <a:lnTo>
                    <a:pt x="343511" y="346043"/>
                  </a:lnTo>
                  <a:lnTo>
                    <a:pt x="353060" y="346328"/>
                  </a:lnTo>
                  <a:lnTo>
                    <a:pt x="377608" y="341997"/>
                  </a:lnTo>
                  <a:lnTo>
                    <a:pt x="398859" y="329009"/>
                  </a:lnTo>
                  <a:lnTo>
                    <a:pt x="416800" y="307377"/>
                  </a:lnTo>
                  <a:lnTo>
                    <a:pt x="418167" y="304546"/>
                  </a:lnTo>
                  <a:lnTo>
                    <a:pt x="335533" y="304546"/>
                  </a:lnTo>
                  <a:lnTo>
                    <a:pt x="327532" y="302387"/>
                  </a:lnTo>
                  <a:lnTo>
                    <a:pt x="320294" y="298068"/>
                  </a:lnTo>
                  <a:close/>
                </a:path>
                <a:path w="834389" h="346710">
                  <a:moveTo>
                    <a:pt x="371475" y="85343"/>
                  </a:moveTo>
                  <a:lnTo>
                    <a:pt x="310769" y="85343"/>
                  </a:lnTo>
                  <a:lnTo>
                    <a:pt x="382905" y="262509"/>
                  </a:lnTo>
                  <a:lnTo>
                    <a:pt x="373506" y="284607"/>
                  </a:lnTo>
                  <a:lnTo>
                    <a:pt x="368528" y="293294"/>
                  </a:lnTo>
                  <a:lnTo>
                    <a:pt x="361965" y="299529"/>
                  </a:lnTo>
                  <a:lnTo>
                    <a:pt x="353808" y="303287"/>
                  </a:lnTo>
                  <a:lnTo>
                    <a:pt x="344043" y="304546"/>
                  </a:lnTo>
                  <a:lnTo>
                    <a:pt x="418167" y="304546"/>
                  </a:lnTo>
                  <a:lnTo>
                    <a:pt x="431419" y="277113"/>
                  </a:lnTo>
                  <a:lnTo>
                    <a:pt x="453967" y="217170"/>
                  </a:lnTo>
                  <a:lnTo>
                    <a:pt x="409448" y="217170"/>
                  </a:lnTo>
                  <a:lnTo>
                    <a:pt x="408305" y="208025"/>
                  </a:lnTo>
                  <a:lnTo>
                    <a:pt x="406654" y="200025"/>
                  </a:lnTo>
                  <a:lnTo>
                    <a:pt x="371475" y="85343"/>
                  </a:lnTo>
                  <a:close/>
                </a:path>
                <a:path w="834389" h="346710">
                  <a:moveTo>
                    <a:pt x="503555" y="85343"/>
                  </a:moveTo>
                  <a:lnTo>
                    <a:pt x="449325" y="85343"/>
                  </a:lnTo>
                  <a:lnTo>
                    <a:pt x="415798" y="193675"/>
                  </a:lnTo>
                  <a:lnTo>
                    <a:pt x="413004" y="202564"/>
                  </a:lnTo>
                  <a:lnTo>
                    <a:pt x="411099" y="210438"/>
                  </a:lnTo>
                  <a:lnTo>
                    <a:pt x="410082" y="217170"/>
                  </a:lnTo>
                  <a:lnTo>
                    <a:pt x="453967" y="217170"/>
                  </a:lnTo>
                  <a:lnTo>
                    <a:pt x="503555" y="85343"/>
                  </a:lnTo>
                  <a:close/>
                </a:path>
                <a:path w="834389" h="346710">
                  <a:moveTo>
                    <a:pt x="592455" y="125729"/>
                  </a:moveTo>
                  <a:lnTo>
                    <a:pt x="537844" y="125729"/>
                  </a:lnTo>
                  <a:lnTo>
                    <a:pt x="537844" y="207137"/>
                  </a:lnTo>
                  <a:lnTo>
                    <a:pt x="541464" y="233400"/>
                  </a:lnTo>
                  <a:lnTo>
                    <a:pt x="552322" y="252174"/>
                  </a:lnTo>
                  <a:lnTo>
                    <a:pt x="570420" y="263447"/>
                  </a:lnTo>
                  <a:lnTo>
                    <a:pt x="595757" y="267208"/>
                  </a:lnTo>
                  <a:lnTo>
                    <a:pt x="607187" y="266805"/>
                  </a:lnTo>
                  <a:lnTo>
                    <a:pt x="617093" y="265604"/>
                  </a:lnTo>
                  <a:lnTo>
                    <a:pt x="625475" y="263618"/>
                  </a:lnTo>
                  <a:lnTo>
                    <a:pt x="632332" y="260858"/>
                  </a:lnTo>
                  <a:lnTo>
                    <a:pt x="632332" y="225298"/>
                  </a:lnTo>
                  <a:lnTo>
                    <a:pt x="614426" y="225298"/>
                  </a:lnTo>
                  <a:lnTo>
                    <a:pt x="604831" y="223559"/>
                  </a:lnTo>
                  <a:lnTo>
                    <a:pt x="597963" y="218344"/>
                  </a:lnTo>
                  <a:lnTo>
                    <a:pt x="593834" y="209653"/>
                  </a:lnTo>
                  <a:lnTo>
                    <a:pt x="592455" y="197485"/>
                  </a:lnTo>
                  <a:lnTo>
                    <a:pt x="592455" y="125729"/>
                  </a:lnTo>
                  <a:close/>
                </a:path>
                <a:path w="834389" h="346710">
                  <a:moveTo>
                    <a:pt x="632332" y="220217"/>
                  </a:moveTo>
                  <a:lnTo>
                    <a:pt x="626237" y="223647"/>
                  </a:lnTo>
                  <a:lnTo>
                    <a:pt x="620268" y="225298"/>
                  </a:lnTo>
                  <a:lnTo>
                    <a:pt x="632332" y="225298"/>
                  </a:lnTo>
                  <a:lnTo>
                    <a:pt x="632332" y="220217"/>
                  </a:lnTo>
                  <a:close/>
                </a:path>
                <a:path w="834389" h="346710">
                  <a:moveTo>
                    <a:pt x="632332" y="85343"/>
                  </a:moveTo>
                  <a:lnTo>
                    <a:pt x="509016" y="85343"/>
                  </a:lnTo>
                  <a:lnTo>
                    <a:pt x="509016" y="125729"/>
                  </a:lnTo>
                  <a:lnTo>
                    <a:pt x="632332" y="125729"/>
                  </a:lnTo>
                  <a:lnTo>
                    <a:pt x="632332" y="85343"/>
                  </a:lnTo>
                  <a:close/>
                </a:path>
                <a:path w="834389" h="346710">
                  <a:moveTo>
                    <a:pt x="592455" y="31496"/>
                  </a:moveTo>
                  <a:lnTo>
                    <a:pt x="537844" y="46989"/>
                  </a:lnTo>
                  <a:lnTo>
                    <a:pt x="537844" y="85343"/>
                  </a:lnTo>
                  <a:lnTo>
                    <a:pt x="592455" y="85343"/>
                  </a:lnTo>
                  <a:lnTo>
                    <a:pt x="592455" y="31496"/>
                  </a:lnTo>
                  <a:close/>
                </a:path>
                <a:path w="834389" h="346710">
                  <a:moveTo>
                    <a:pt x="82041" y="14224"/>
                  </a:moveTo>
                  <a:lnTo>
                    <a:pt x="0" y="14224"/>
                  </a:lnTo>
                  <a:lnTo>
                    <a:pt x="0" y="262889"/>
                  </a:lnTo>
                  <a:lnTo>
                    <a:pt x="50546" y="262889"/>
                  </a:lnTo>
                  <a:lnTo>
                    <a:pt x="50434" y="114173"/>
                  </a:lnTo>
                  <a:lnTo>
                    <a:pt x="50403" y="110966"/>
                  </a:lnTo>
                  <a:lnTo>
                    <a:pt x="49979" y="95630"/>
                  </a:lnTo>
                  <a:lnTo>
                    <a:pt x="49260" y="78771"/>
                  </a:lnTo>
                  <a:lnTo>
                    <a:pt x="48259" y="60960"/>
                  </a:lnTo>
                  <a:lnTo>
                    <a:pt x="98143" y="60960"/>
                  </a:lnTo>
                  <a:lnTo>
                    <a:pt x="82041" y="14224"/>
                  </a:lnTo>
                  <a:close/>
                </a:path>
                <a:path w="834389" h="346710">
                  <a:moveTo>
                    <a:pt x="98143" y="60960"/>
                  </a:moveTo>
                  <a:lnTo>
                    <a:pt x="49784" y="60960"/>
                  </a:lnTo>
                  <a:lnTo>
                    <a:pt x="52282" y="73556"/>
                  </a:lnTo>
                  <a:lnTo>
                    <a:pt x="54435" y="83534"/>
                  </a:lnTo>
                  <a:lnTo>
                    <a:pt x="56231" y="90892"/>
                  </a:lnTo>
                  <a:lnTo>
                    <a:pt x="57657" y="95630"/>
                  </a:lnTo>
                  <a:lnTo>
                    <a:pt x="116840" y="262889"/>
                  </a:lnTo>
                  <a:lnTo>
                    <a:pt x="162687" y="262889"/>
                  </a:lnTo>
                  <a:lnTo>
                    <a:pt x="185329" y="197230"/>
                  </a:lnTo>
                  <a:lnTo>
                    <a:pt x="141731" y="197230"/>
                  </a:lnTo>
                  <a:lnTo>
                    <a:pt x="140110" y="188299"/>
                  </a:lnTo>
                  <a:lnTo>
                    <a:pt x="138096" y="179403"/>
                  </a:lnTo>
                  <a:lnTo>
                    <a:pt x="135677" y="170531"/>
                  </a:lnTo>
                  <a:lnTo>
                    <a:pt x="132841" y="161671"/>
                  </a:lnTo>
                  <a:lnTo>
                    <a:pt x="98143" y="60960"/>
                  </a:lnTo>
                  <a:close/>
                </a:path>
                <a:path w="834389" h="346710">
                  <a:moveTo>
                    <a:pt x="283337" y="60960"/>
                  </a:moveTo>
                  <a:lnTo>
                    <a:pt x="230124" y="60960"/>
                  </a:lnTo>
                  <a:lnTo>
                    <a:pt x="229217" y="75203"/>
                  </a:lnTo>
                  <a:lnTo>
                    <a:pt x="228620" y="88016"/>
                  </a:lnTo>
                  <a:lnTo>
                    <a:pt x="228213" y="101786"/>
                  </a:lnTo>
                  <a:lnTo>
                    <a:pt x="228092" y="262889"/>
                  </a:lnTo>
                  <a:lnTo>
                    <a:pt x="283337" y="262889"/>
                  </a:lnTo>
                  <a:lnTo>
                    <a:pt x="283337" y="60960"/>
                  </a:lnTo>
                  <a:close/>
                </a:path>
                <a:path w="834389" h="346710">
                  <a:moveTo>
                    <a:pt x="283337" y="14224"/>
                  </a:moveTo>
                  <a:lnTo>
                    <a:pt x="203454" y="14224"/>
                  </a:lnTo>
                  <a:lnTo>
                    <a:pt x="152528" y="161671"/>
                  </a:lnTo>
                  <a:lnTo>
                    <a:pt x="150034" y="169245"/>
                  </a:lnTo>
                  <a:lnTo>
                    <a:pt x="147510" y="177879"/>
                  </a:lnTo>
                  <a:lnTo>
                    <a:pt x="145081" y="187203"/>
                  </a:lnTo>
                  <a:lnTo>
                    <a:pt x="142748" y="197230"/>
                  </a:lnTo>
                  <a:lnTo>
                    <a:pt x="185329" y="197230"/>
                  </a:lnTo>
                  <a:lnTo>
                    <a:pt x="220980" y="93852"/>
                  </a:lnTo>
                  <a:lnTo>
                    <a:pt x="228726" y="60960"/>
                  </a:lnTo>
                  <a:lnTo>
                    <a:pt x="283337" y="60960"/>
                  </a:lnTo>
                  <a:lnTo>
                    <a:pt x="283337" y="14224"/>
                  </a:lnTo>
                  <a:close/>
                </a:path>
                <a:path w="834389" h="346710">
                  <a:moveTo>
                    <a:pt x="718438" y="0"/>
                  </a:moveTo>
                  <a:lnTo>
                    <a:pt x="663701" y="0"/>
                  </a:lnTo>
                  <a:lnTo>
                    <a:pt x="663701" y="262889"/>
                  </a:lnTo>
                  <a:lnTo>
                    <a:pt x="718438" y="262889"/>
                  </a:lnTo>
                  <a:lnTo>
                    <a:pt x="718438" y="161671"/>
                  </a:lnTo>
                  <a:lnTo>
                    <a:pt x="719008" y="153646"/>
                  </a:lnTo>
                  <a:lnTo>
                    <a:pt x="744172" y="123624"/>
                  </a:lnTo>
                  <a:lnTo>
                    <a:pt x="751077" y="122936"/>
                  </a:lnTo>
                  <a:lnTo>
                    <a:pt x="830487" y="122936"/>
                  </a:lnTo>
                  <a:lnTo>
                    <a:pt x="830371" y="121959"/>
                  </a:lnTo>
                  <a:lnTo>
                    <a:pt x="825302" y="111760"/>
                  </a:lnTo>
                  <a:lnTo>
                    <a:pt x="718438" y="111760"/>
                  </a:lnTo>
                  <a:lnTo>
                    <a:pt x="718438" y="0"/>
                  </a:lnTo>
                  <a:close/>
                </a:path>
                <a:path w="834389" h="346710">
                  <a:moveTo>
                    <a:pt x="830487" y="122936"/>
                  </a:moveTo>
                  <a:lnTo>
                    <a:pt x="751077" y="122936"/>
                  </a:lnTo>
                  <a:lnTo>
                    <a:pt x="763506" y="125386"/>
                  </a:lnTo>
                  <a:lnTo>
                    <a:pt x="772398" y="132730"/>
                  </a:lnTo>
                  <a:lnTo>
                    <a:pt x="777742" y="144956"/>
                  </a:lnTo>
                  <a:lnTo>
                    <a:pt x="779486" y="161671"/>
                  </a:lnTo>
                  <a:lnTo>
                    <a:pt x="779526" y="262889"/>
                  </a:lnTo>
                  <a:lnTo>
                    <a:pt x="834136" y="262889"/>
                  </a:lnTo>
                  <a:lnTo>
                    <a:pt x="834118" y="153646"/>
                  </a:lnTo>
                  <a:lnTo>
                    <a:pt x="830487" y="122936"/>
                  </a:lnTo>
                  <a:close/>
                </a:path>
                <a:path w="834389" h="346710">
                  <a:moveTo>
                    <a:pt x="773811" y="81025"/>
                  </a:moveTo>
                  <a:lnTo>
                    <a:pt x="757455" y="82952"/>
                  </a:lnTo>
                  <a:lnTo>
                    <a:pt x="742886" y="88725"/>
                  </a:lnTo>
                  <a:lnTo>
                    <a:pt x="730126" y="98331"/>
                  </a:lnTo>
                  <a:lnTo>
                    <a:pt x="719201" y="111760"/>
                  </a:lnTo>
                  <a:lnTo>
                    <a:pt x="825302" y="111760"/>
                  </a:lnTo>
                  <a:lnTo>
                    <a:pt x="819070" y="99218"/>
                  </a:lnTo>
                  <a:lnTo>
                    <a:pt x="800221" y="85574"/>
                  </a:lnTo>
                  <a:lnTo>
                    <a:pt x="773811" y="810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803400" y="2715006"/>
              <a:ext cx="193040" cy="260985"/>
            </a:xfrm>
            <a:custGeom>
              <a:avLst/>
              <a:gdLst/>
              <a:ahLst/>
              <a:cxnLst/>
              <a:rect l="l" t="t" r="r" b="b"/>
              <a:pathLst>
                <a:path w="193039" h="260985">
                  <a:moveTo>
                    <a:pt x="0" y="0"/>
                  </a:moveTo>
                  <a:lnTo>
                    <a:pt x="60706" y="0"/>
                  </a:lnTo>
                  <a:lnTo>
                    <a:pt x="93852" y="108077"/>
                  </a:lnTo>
                  <a:lnTo>
                    <a:pt x="95885" y="114681"/>
                  </a:lnTo>
                  <a:lnTo>
                    <a:pt x="97536" y="122682"/>
                  </a:lnTo>
                  <a:lnTo>
                    <a:pt x="98679" y="131826"/>
                  </a:lnTo>
                  <a:lnTo>
                    <a:pt x="99313" y="131826"/>
                  </a:lnTo>
                  <a:lnTo>
                    <a:pt x="100330" y="125095"/>
                  </a:lnTo>
                  <a:lnTo>
                    <a:pt x="102235" y="117221"/>
                  </a:lnTo>
                  <a:lnTo>
                    <a:pt x="105029" y="108331"/>
                  </a:lnTo>
                  <a:lnTo>
                    <a:pt x="138556" y="0"/>
                  </a:lnTo>
                  <a:lnTo>
                    <a:pt x="192786" y="0"/>
                  </a:lnTo>
                  <a:lnTo>
                    <a:pt x="120650" y="191770"/>
                  </a:lnTo>
                  <a:lnTo>
                    <a:pt x="106031" y="222033"/>
                  </a:lnTo>
                  <a:lnTo>
                    <a:pt x="88090" y="243665"/>
                  </a:lnTo>
                  <a:lnTo>
                    <a:pt x="66839" y="256653"/>
                  </a:lnTo>
                  <a:lnTo>
                    <a:pt x="42291" y="260985"/>
                  </a:lnTo>
                  <a:lnTo>
                    <a:pt x="32742" y="260699"/>
                  </a:lnTo>
                  <a:lnTo>
                    <a:pt x="24098" y="259842"/>
                  </a:lnTo>
                  <a:lnTo>
                    <a:pt x="16359" y="258413"/>
                  </a:lnTo>
                  <a:lnTo>
                    <a:pt x="9525" y="256413"/>
                  </a:lnTo>
                  <a:lnTo>
                    <a:pt x="9525" y="212725"/>
                  </a:lnTo>
                  <a:lnTo>
                    <a:pt x="16763" y="217043"/>
                  </a:lnTo>
                  <a:lnTo>
                    <a:pt x="24764" y="219202"/>
                  </a:lnTo>
                  <a:lnTo>
                    <a:pt x="33274" y="219202"/>
                  </a:lnTo>
                  <a:lnTo>
                    <a:pt x="43039" y="217943"/>
                  </a:lnTo>
                  <a:lnTo>
                    <a:pt x="51196" y="214185"/>
                  </a:lnTo>
                  <a:lnTo>
                    <a:pt x="57759" y="207950"/>
                  </a:lnTo>
                  <a:lnTo>
                    <a:pt x="62737" y="199263"/>
                  </a:lnTo>
                  <a:lnTo>
                    <a:pt x="72136" y="177165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7075" y="2656586"/>
              <a:ext cx="132461" cy="24485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92630" y="2629662"/>
              <a:ext cx="834390" cy="262890"/>
            </a:xfrm>
            <a:custGeom>
              <a:avLst/>
              <a:gdLst/>
              <a:ahLst/>
              <a:cxnLst/>
              <a:rect l="l" t="t" r="r" b="b"/>
              <a:pathLst>
                <a:path w="834389" h="262889">
                  <a:moveTo>
                    <a:pt x="0" y="14224"/>
                  </a:moveTo>
                  <a:lnTo>
                    <a:pt x="82041" y="14224"/>
                  </a:lnTo>
                  <a:lnTo>
                    <a:pt x="132841" y="161671"/>
                  </a:lnTo>
                  <a:lnTo>
                    <a:pt x="135677" y="170531"/>
                  </a:lnTo>
                  <a:lnTo>
                    <a:pt x="138096" y="179403"/>
                  </a:lnTo>
                  <a:lnTo>
                    <a:pt x="140110" y="188299"/>
                  </a:lnTo>
                  <a:lnTo>
                    <a:pt x="141731" y="197230"/>
                  </a:lnTo>
                  <a:lnTo>
                    <a:pt x="142748" y="197230"/>
                  </a:lnTo>
                  <a:lnTo>
                    <a:pt x="203454" y="14224"/>
                  </a:lnTo>
                  <a:lnTo>
                    <a:pt x="283337" y="14224"/>
                  </a:lnTo>
                  <a:lnTo>
                    <a:pt x="283337" y="262889"/>
                  </a:lnTo>
                  <a:lnTo>
                    <a:pt x="228092" y="262889"/>
                  </a:lnTo>
                  <a:lnTo>
                    <a:pt x="228092" y="114173"/>
                  </a:lnTo>
                  <a:lnTo>
                    <a:pt x="229217" y="75203"/>
                  </a:lnTo>
                  <a:lnTo>
                    <a:pt x="230124" y="60960"/>
                  </a:lnTo>
                  <a:lnTo>
                    <a:pt x="228726" y="60960"/>
                  </a:lnTo>
                  <a:lnTo>
                    <a:pt x="162687" y="262889"/>
                  </a:lnTo>
                  <a:lnTo>
                    <a:pt x="116840" y="262889"/>
                  </a:lnTo>
                  <a:lnTo>
                    <a:pt x="57657" y="95630"/>
                  </a:lnTo>
                  <a:lnTo>
                    <a:pt x="49784" y="60960"/>
                  </a:lnTo>
                  <a:lnTo>
                    <a:pt x="48259" y="60960"/>
                  </a:lnTo>
                  <a:lnTo>
                    <a:pt x="49260" y="78771"/>
                  </a:lnTo>
                  <a:lnTo>
                    <a:pt x="49974" y="95440"/>
                  </a:lnTo>
                  <a:lnTo>
                    <a:pt x="50403" y="110966"/>
                  </a:lnTo>
                  <a:lnTo>
                    <a:pt x="50546" y="125349"/>
                  </a:lnTo>
                  <a:lnTo>
                    <a:pt x="50546" y="262889"/>
                  </a:lnTo>
                  <a:lnTo>
                    <a:pt x="0" y="262889"/>
                  </a:lnTo>
                  <a:lnTo>
                    <a:pt x="0" y="14224"/>
                  </a:lnTo>
                  <a:close/>
                </a:path>
                <a:path w="834389" h="262889">
                  <a:moveTo>
                    <a:pt x="663701" y="0"/>
                  </a:moveTo>
                  <a:lnTo>
                    <a:pt x="718438" y="0"/>
                  </a:lnTo>
                  <a:lnTo>
                    <a:pt x="718438" y="111760"/>
                  </a:lnTo>
                  <a:lnTo>
                    <a:pt x="719201" y="111760"/>
                  </a:lnTo>
                  <a:lnTo>
                    <a:pt x="730126" y="98331"/>
                  </a:lnTo>
                  <a:lnTo>
                    <a:pt x="742886" y="88725"/>
                  </a:lnTo>
                  <a:lnTo>
                    <a:pt x="757455" y="82952"/>
                  </a:lnTo>
                  <a:lnTo>
                    <a:pt x="773811" y="81025"/>
                  </a:lnTo>
                  <a:lnTo>
                    <a:pt x="800221" y="85574"/>
                  </a:lnTo>
                  <a:lnTo>
                    <a:pt x="819070" y="99218"/>
                  </a:lnTo>
                  <a:lnTo>
                    <a:pt x="830371" y="121959"/>
                  </a:lnTo>
                  <a:lnTo>
                    <a:pt x="834136" y="153797"/>
                  </a:lnTo>
                  <a:lnTo>
                    <a:pt x="834136" y="262889"/>
                  </a:lnTo>
                  <a:lnTo>
                    <a:pt x="779526" y="262889"/>
                  </a:lnTo>
                  <a:lnTo>
                    <a:pt x="779526" y="162051"/>
                  </a:lnTo>
                  <a:lnTo>
                    <a:pt x="777742" y="144956"/>
                  </a:lnTo>
                  <a:lnTo>
                    <a:pt x="772398" y="132730"/>
                  </a:lnTo>
                  <a:lnTo>
                    <a:pt x="763506" y="125386"/>
                  </a:lnTo>
                  <a:lnTo>
                    <a:pt x="751077" y="122936"/>
                  </a:lnTo>
                  <a:lnTo>
                    <a:pt x="744172" y="123624"/>
                  </a:lnTo>
                  <a:lnTo>
                    <a:pt x="719008" y="153646"/>
                  </a:lnTo>
                  <a:lnTo>
                    <a:pt x="718438" y="161671"/>
                  </a:lnTo>
                  <a:lnTo>
                    <a:pt x="718438" y="262889"/>
                  </a:lnTo>
                  <a:lnTo>
                    <a:pt x="663701" y="262889"/>
                  </a:lnTo>
                  <a:lnTo>
                    <a:pt x="663701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451863" y="2525090"/>
            <a:ext cx="909319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latin typeface="Segoe UI"/>
                <a:cs typeface="Segoe UI"/>
              </a:rPr>
              <a:t>Myth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53180" y="2193797"/>
            <a:ext cx="766445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60220" algn="l"/>
              </a:tabLst>
            </a:pPr>
            <a:r>
              <a:rPr dirty="0" sz="2400" spc="-5" b="1">
                <a:latin typeface="Segoe UI"/>
                <a:cs typeface="Segoe UI"/>
              </a:rPr>
              <a:t>Data</a:t>
            </a:r>
            <a:r>
              <a:rPr dirty="0" sz="2400" spc="5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/ </a:t>
            </a:r>
            <a:r>
              <a:rPr dirty="0" sz="2400" spc="-55" b="1">
                <a:latin typeface="Segoe UI"/>
                <a:cs typeface="Segoe UI"/>
              </a:rPr>
              <a:t>Text	</a:t>
            </a:r>
            <a:r>
              <a:rPr dirty="0" sz="2400" b="1">
                <a:latin typeface="Segoe UI"/>
                <a:cs typeface="Segoe UI"/>
              </a:rPr>
              <a:t>is</a:t>
            </a:r>
            <a:r>
              <a:rPr dirty="0" sz="2400" spc="-15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a</a:t>
            </a:r>
            <a:r>
              <a:rPr dirty="0" sz="2400" spc="-20" b="1">
                <a:latin typeface="Segoe UI"/>
                <a:cs typeface="Segoe UI"/>
              </a:rPr>
              <a:t> </a:t>
            </a:r>
            <a:r>
              <a:rPr dirty="0" sz="2400" spc="-10" b="1">
                <a:latin typeface="Segoe UI"/>
                <a:cs typeface="Segoe UI"/>
              </a:rPr>
              <a:t>backbone</a:t>
            </a:r>
            <a:r>
              <a:rPr dirty="0" sz="2400" spc="-25" b="1">
                <a:latin typeface="Segoe UI"/>
                <a:cs typeface="Segoe UI"/>
              </a:rPr>
              <a:t> </a:t>
            </a:r>
            <a:r>
              <a:rPr dirty="0" sz="2400" spc="-20" b="1">
                <a:latin typeface="Segoe UI"/>
                <a:cs typeface="Segoe UI"/>
              </a:rPr>
              <a:t>of</a:t>
            </a:r>
            <a:r>
              <a:rPr dirty="0" sz="2400" spc="-10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NLP </a:t>
            </a:r>
            <a:r>
              <a:rPr dirty="0" sz="2400" spc="-5" b="1">
                <a:solidFill>
                  <a:srgbClr val="FF0000"/>
                </a:solidFill>
                <a:latin typeface="Segoe UI"/>
                <a:cs typeface="Segoe UI"/>
              </a:rPr>
              <a:t>or</a:t>
            </a:r>
            <a:endParaRPr sz="24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tabLst>
                <a:tab pos="719455" algn="l"/>
                <a:tab pos="2025650" algn="l"/>
                <a:tab pos="2970530" algn="l"/>
                <a:tab pos="3449320" algn="l"/>
                <a:tab pos="4212590" algn="l"/>
                <a:tab pos="5589270" algn="l"/>
                <a:tab pos="5989955" algn="l"/>
                <a:tab pos="6334760" algn="l"/>
                <a:tab pos="7515859" algn="l"/>
              </a:tabLst>
            </a:pPr>
            <a:r>
              <a:rPr dirty="0" sz="2400" spc="5" b="1">
                <a:latin typeface="Segoe UI"/>
                <a:cs typeface="Segoe UI"/>
              </a:rPr>
              <a:t>T</a:t>
            </a:r>
            <a:r>
              <a:rPr dirty="0" sz="2400" spc="-5" b="1">
                <a:latin typeface="Segoe UI"/>
                <a:cs typeface="Segoe UI"/>
              </a:rPr>
              <a:t>h</a:t>
            </a:r>
            <a:r>
              <a:rPr dirty="0" sz="2400" b="1">
                <a:latin typeface="Segoe UI"/>
                <a:cs typeface="Segoe UI"/>
              </a:rPr>
              <a:t>e	sta</a:t>
            </a:r>
            <a:r>
              <a:rPr dirty="0" sz="2400" spc="80" b="1">
                <a:latin typeface="Segoe UI"/>
                <a:cs typeface="Segoe UI"/>
              </a:rPr>
              <a:t>r</a:t>
            </a:r>
            <a:r>
              <a:rPr dirty="0" sz="2400" spc="-5" b="1">
                <a:latin typeface="Segoe UI"/>
                <a:cs typeface="Segoe UI"/>
              </a:rPr>
              <a:t>t</a:t>
            </a:r>
            <a:r>
              <a:rPr dirty="0" sz="2400" spc="-10" b="1">
                <a:latin typeface="Segoe UI"/>
                <a:cs typeface="Segoe UI"/>
              </a:rPr>
              <a:t>i</a:t>
            </a:r>
            <a:r>
              <a:rPr dirty="0" sz="2400" b="1">
                <a:latin typeface="Segoe UI"/>
                <a:cs typeface="Segoe UI"/>
              </a:rPr>
              <a:t>ng	</a:t>
            </a:r>
            <a:r>
              <a:rPr dirty="0" sz="2400" spc="-5" b="1">
                <a:latin typeface="Segoe UI"/>
                <a:cs typeface="Segoe UI"/>
              </a:rPr>
              <a:t>poin</a:t>
            </a:r>
            <a:r>
              <a:rPr dirty="0" sz="2400" b="1">
                <a:latin typeface="Segoe UI"/>
                <a:cs typeface="Segoe UI"/>
              </a:rPr>
              <a:t>t	</a:t>
            </a:r>
            <a:r>
              <a:rPr dirty="0" sz="2400" spc="-40" b="1">
                <a:latin typeface="Segoe UI"/>
                <a:cs typeface="Segoe UI"/>
              </a:rPr>
              <a:t>o</a:t>
            </a:r>
            <a:r>
              <a:rPr dirty="0" sz="2400" b="1">
                <a:latin typeface="Segoe UI"/>
                <a:cs typeface="Segoe UI"/>
              </a:rPr>
              <a:t>f	</a:t>
            </a:r>
            <a:r>
              <a:rPr dirty="0" sz="2400" spc="-5" b="1">
                <a:latin typeface="Segoe UI"/>
                <a:cs typeface="Segoe UI"/>
              </a:rPr>
              <a:t>NL</a:t>
            </a:r>
            <a:r>
              <a:rPr dirty="0" sz="2400" b="1">
                <a:latin typeface="Segoe UI"/>
                <a:cs typeface="Segoe UI"/>
              </a:rPr>
              <a:t>P	</a:t>
            </a:r>
            <a:r>
              <a:rPr dirty="0" sz="2400" spc="-10" b="1">
                <a:latin typeface="Segoe UI"/>
                <a:cs typeface="Segoe UI"/>
              </a:rPr>
              <a:t>r</a:t>
            </a:r>
            <a:r>
              <a:rPr dirty="0" sz="2400" b="1">
                <a:latin typeface="Segoe UI"/>
                <a:cs typeface="Segoe UI"/>
              </a:rPr>
              <a:t>ese</a:t>
            </a:r>
            <a:r>
              <a:rPr dirty="0" sz="2400" spc="-15" b="1">
                <a:latin typeface="Segoe UI"/>
                <a:cs typeface="Segoe UI"/>
              </a:rPr>
              <a:t>a</a:t>
            </a:r>
            <a:r>
              <a:rPr dirty="0" sz="2400" spc="-10" b="1">
                <a:latin typeface="Segoe UI"/>
                <a:cs typeface="Segoe UI"/>
              </a:rPr>
              <a:t>r</a:t>
            </a:r>
            <a:r>
              <a:rPr dirty="0" sz="2400" b="1">
                <a:latin typeface="Segoe UI"/>
                <a:cs typeface="Segoe UI"/>
              </a:rPr>
              <a:t>ch	is	a	</a:t>
            </a:r>
            <a:r>
              <a:rPr dirty="0" sz="2400" spc="-5" b="1">
                <a:latin typeface="Segoe UI"/>
                <a:cs typeface="Segoe UI"/>
              </a:rPr>
              <a:t>C</a:t>
            </a:r>
            <a:r>
              <a:rPr dirty="0" sz="2400" spc="-15" b="1">
                <a:latin typeface="Segoe UI"/>
                <a:cs typeface="Segoe UI"/>
              </a:rPr>
              <a:t>o</a:t>
            </a:r>
            <a:r>
              <a:rPr dirty="0" sz="2400" b="1">
                <a:latin typeface="Segoe UI"/>
                <a:cs typeface="Segoe UI"/>
              </a:rPr>
              <a:t>rpus	/  </a:t>
            </a:r>
            <a:r>
              <a:rPr dirty="0" sz="2400" spc="-5" b="1">
                <a:latin typeface="Segoe UI"/>
                <a:cs typeface="Segoe UI"/>
              </a:rPr>
              <a:t>Dataset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0148" y="2631820"/>
            <a:ext cx="234950" cy="193801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094232" y="3834384"/>
            <a:ext cx="9973310" cy="2013585"/>
            <a:chOff x="1094232" y="3834384"/>
            <a:chExt cx="9973310" cy="2013585"/>
          </a:xfrm>
        </p:grpSpPr>
        <p:sp>
          <p:nvSpPr>
            <p:cNvPr id="19" name="object 19"/>
            <p:cNvSpPr/>
            <p:nvPr/>
          </p:nvSpPr>
          <p:spPr>
            <a:xfrm>
              <a:off x="1360932" y="3842004"/>
              <a:ext cx="9706610" cy="1998345"/>
            </a:xfrm>
            <a:custGeom>
              <a:avLst/>
              <a:gdLst/>
              <a:ahLst/>
              <a:cxnLst/>
              <a:rect l="l" t="t" r="r" b="b"/>
              <a:pathLst>
                <a:path w="9706610" h="1998345">
                  <a:moveTo>
                    <a:pt x="9706356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9706356" y="1997964"/>
                  </a:lnTo>
                  <a:lnTo>
                    <a:pt x="97063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4232" y="3834384"/>
              <a:ext cx="2680716" cy="201320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171447" y="4508068"/>
            <a:ext cx="15519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latin typeface="Segoe UI"/>
                <a:cs typeface="Segoe UI"/>
              </a:rPr>
              <a:t>Outcome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69996" y="4487417"/>
            <a:ext cx="7451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Segoe UI"/>
                <a:cs typeface="Segoe UI"/>
              </a:rPr>
              <a:t>i.e.</a:t>
            </a:r>
            <a:r>
              <a:rPr dirty="0" sz="2400" spc="5" b="1">
                <a:latin typeface="Segoe UI"/>
                <a:cs typeface="Segoe UI"/>
              </a:rPr>
              <a:t> </a:t>
            </a:r>
            <a:r>
              <a:rPr dirty="0" sz="2400" spc="-10" b="1">
                <a:latin typeface="Segoe UI"/>
                <a:cs typeface="Segoe UI"/>
              </a:rPr>
              <a:t>why</a:t>
            </a:r>
            <a:r>
              <a:rPr dirty="0" sz="2400" spc="15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NLP </a:t>
            </a:r>
            <a:r>
              <a:rPr dirty="0" sz="2400" spc="-10" b="1">
                <a:latin typeface="Segoe UI"/>
                <a:cs typeface="Segoe UI"/>
              </a:rPr>
              <a:t>Approaches</a:t>
            </a:r>
            <a:r>
              <a:rPr dirty="0" sz="2400" spc="-15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are</a:t>
            </a:r>
            <a:r>
              <a:rPr dirty="0" sz="2400" spc="-15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also </a:t>
            </a:r>
            <a:r>
              <a:rPr dirty="0" sz="2400" b="1">
                <a:latin typeface="Segoe UI"/>
                <a:cs typeface="Segoe UI"/>
              </a:rPr>
              <a:t>called </a:t>
            </a:r>
            <a:r>
              <a:rPr dirty="0" sz="2400" spc="-5" b="1">
                <a:latin typeface="Segoe UI"/>
                <a:cs typeface="Segoe UI"/>
              </a:rPr>
              <a:t>Data</a:t>
            </a:r>
            <a:r>
              <a:rPr dirty="0" sz="2400" spc="5" b="1">
                <a:latin typeface="Segoe UI"/>
                <a:cs typeface="Segoe UI"/>
              </a:rPr>
              <a:t> </a:t>
            </a:r>
            <a:r>
              <a:rPr dirty="0" sz="2400" spc="-10" b="1">
                <a:latin typeface="Segoe UI"/>
                <a:cs typeface="Segoe UI"/>
              </a:rPr>
              <a:t>Driven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1092942" y="6298694"/>
            <a:ext cx="208279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5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605" y="165353"/>
            <a:ext cx="666559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pc="-15">
                <a:uFill>
                  <a:solidFill>
                    <a:srgbClr val="171717"/>
                  </a:solidFill>
                </a:uFill>
              </a:rPr>
              <a:t>Representative</a:t>
            </a:r>
            <a:r>
              <a:rPr dirty="0" u="heavy" spc="-3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>
                <a:uFill>
                  <a:solidFill>
                    <a:srgbClr val="171717"/>
                  </a:solidFill>
                </a:uFill>
              </a:rPr>
              <a:t>Sample</a:t>
            </a:r>
            <a:r>
              <a:rPr dirty="0" u="heavy" spc="-4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931" y="1299670"/>
            <a:ext cx="9201841" cy="426680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605" y="165353"/>
            <a:ext cx="657161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>
                <a:uFill>
                  <a:solidFill>
                    <a:srgbClr val="171717"/>
                  </a:solidFill>
                </a:uFill>
              </a:rPr>
              <a:t>Why</a:t>
            </a:r>
            <a:r>
              <a:rPr dirty="0" u="heavy" spc="-3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5">
                <a:uFill>
                  <a:solidFill>
                    <a:srgbClr val="171717"/>
                  </a:solidFill>
                </a:uFill>
              </a:rPr>
              <a:t>We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Need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Data</a:t>
            </a:r>
            <a:r>
              <a:rPr dirty="0" u="heavy" spc="-1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Sampling?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3753" y="1709237"/>
            <a:ext cx="10096866" cy="350621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605" y="200406"/>
            <a:ext cx="1014095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60"/>
              <a:t>Table</a:t>
            </a:r>
            <a:r>
              <a:rPr dirty="0" sz="3200" spc="25"/>
              <a:t> </a:t>
            </a:r>
            <a:r>
              <a:rPr dirty="0" sz="3200" spc="-10"/>
              <a:t>to</a:t>
            </a:r>
            <a:r>
              <a:rPr dirty="0" sz="3200" spc="5"/>
              <a:t> </a:t>
            </a:r>
            <a:r>
              <a:rPr dirty="0" sz="3200" spc="-5"/>
              <a:t>Determine</a:t>
            </a:r>
            <a:r>
              <a:rPr dirty="0" sz="3200" spc="30"/>
              <a:t> </a:t>
            </a:r>
            <a:r>
              <a:rPr dirty="0" sz="3200"/>
              <a:t>Sample</a:t>
            </a:r>
            <a:r>
              <a:rPr dirty="0" sz="3200" spc="10"/>
              <a:t> </a:t>
            </a:r>
            <a:r>
              <a:rPr dirty="0" sz="3200"/>
              <a:t>Size</a:t>
            </a:r>
            <a:r>
              <a:rPr dirty="0" sz="3200" spc="15"/>
              <a:t> </a:t>
            </a:r>
            <a:r>
              <a:rPr dirty="0" sz="3200" spc="-5"/>
              <a:t>for</a:t>
            </a:r>
            <a:r>
              <a:rPr dirty="0" sz="3200" spc="5"/>
              <a:t> </a:t>
            </a:r>
            <a:r>
              <a:rPr dirty="0" sz="3200" spc="-5"/>
              <a:t>Finite</a:t>
            </a:r>
            <a:r>
              <a:rPr dirty="0" sz="3200" spc="5"/>
              <a:t> </a:t>
            </a:r>
            <a:r>
              <a:rPr dirty="0" sz="3200" spc="-15"/>
              <a:t>Population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611123" y="798576"/>
            <a:ext cx="10252075" cy="0"/>
          </a:xfrm>
          <a:custGeom>
            <a:avLst/>
            <a:gdLst/>
            <a:ahLst/>
            <a:cxnLst/>
            <a:rect l="l" t="t" r="r" b="b"/>
            <a:pathLst>
              <a:path w="10252075" h="0">
                <a:moveTo>
                  <a:pt x="0" y="0"/>
                </a:moveTo>
                <a:lnTo>
                  <a:pt x="1025182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418" y="1178919"/>
            <a:ext cx="9085452" cy="480802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605" y="165353"/>
            <a:ext cx="62858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>
                <a:uFill>
                  <a:solidFill>
                    <a:srgbClr val="171717"/>
                  </a:solidFill>
                </a:uFill>
              </a:rPr>
              <a:t>Random</a:t>
            </a:r>
            <a:r>
              <a:rPr dirty="0" u="heavy" spc="-2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Sampling</a:t>
            </a:r>
            <a:r>
              <a:rPr dirty="0" u="heavy" spc="-3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45">
                <a:uFill>
                  <a:solidFill>
                    <a:srgbClr val="171717"/>
                  </a:solidFill>
                </a:uFill>
              </a:rPr>
              <a:t>Technique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123" y="1174976"/>
            <a:ext cx="10732046" cy="490884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605" y="165353"/>
            <a:ext cx="8020684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>
                <a:uFill>
                  <a:solidFill>
                    <a:srgbClr val="171717"/>
                  </a:solidFill>
                </a:uFill>
              </a:rPr>
              <a:t>Random</a:t>
            </a:r>
            <a:r>
              <a:rPr dirty="0" u="heavy" spc="-3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Sampling</a:t>
            </a:r>
            <a:r>
              <a:rPr dirty="0" u="heavy" spc="-3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40">
                <a:uFill>
                  <a:solidFill>
                    <a:srgbClr val="171717"/>
                  </a:solidFill>
                </a:uFill>
              </a:rPr>
              <a:t>Technique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916" y="1603178"/>
            <a:ext cx="10371943" cy="361834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605" y="165353"/>
            <a:ext cx="578993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pc="-5">
                <a:uFill>
                  <a:solidFill>
                    <a:srgbClr val="171717"/>
                  </a:solidFill>
                </a:uFill>
              </a:rPr>
              <a:t>Data</a:t>
            </a:r>
            <a:r>
              <a:rPr dirty="0" u="heavy" spc="-2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Sampling</a:t>
            </a:r>
            <a:r>
              <a:rPr dirty="0" u="heavy" spc="-2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and</a:t>
            </a:r>
            <a:r>
              <a:rPr dirty="0" u="heavy" spc="-2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Quality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72" y="1257671"/>
            <a:ext cx="10617464" cy="409895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605" y="200406"/>
            <a:ext cx="1034161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2: </a:t>
            </a:r>
            <a:r>
              <a:rPr dirty="0" sz="3200" spc="-5"/>
              <a:t>Time</a:t>
            </a:r>
            <a:r>
              <a:rPr dirty="0" sz="3200" spc="10"/>
              <a:t> </a:t>
            </a:r>
            <a:r>
              <a:rPr dirty="0" sz="3200" spc="-10"/>
              <a:t>Span</a:t>
            </a:r>
            <a:r>
              <a:rPr dirty="0" sz="3200" spc="-15"/>
              <a:t> </a:t>
            </a:r>
            <a:r>
              <a:rPr dirty="0" sz="3200"/>
              <a:t>–</a:t>
            </a:r>
            <a:r>
              <a:rPr dirty="0" sz="3200" spc="-5"/>
              <a:t> </a:t>
            </a:r>
            <a:r>
              <a:rPr dirty="0" sz="3200"/>
              <a:t>Annotated</a:t>
            </a:r>
            <a:r>
              <a:rPr dirty="0" sz="3200" spc="10"/>
              <a:t> </a:t>
            </a:r>
            <a:r>
              <a:rPr dirty="0" sz="3200"/>
              <a:t>Corpus</a:t>
            </a:r>
            <a:r>
              <a:rPr dirty="0" sz="3200" spc="5"/>
              <a:t> </a:t>
            </a:r>
            <a:r>
              <a:rPr dirty="0" sz="3200" spc="-5"/>
              <a:t>Development</a:t>
            </a:r>
            <a:r>
              <a:rPr dirty="0" sz="3200" spc="30"/>
              <a:t> </a:t>
            </a:r>
            <a:r>
              <a:rPr dirty="0" sz="3200"/>
              <a:t>Issues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611123" y="798576"/>
            <a:ext cx="10345420" cy="0"/>
          </a:xfrm>
          <a:custGeom>
            <a:avLst/>
            <a:gdLst/>
            <a:ahLst/>
            <a:cxnLst/>
            <a:rect l="l" t="t" r="r" b="b"/>
            <a:pathLst>
              <a:path w="10345420" h="0">
                <a:moveTo>
                  <a:pt x="0" y="0"/>
                </a:moveTo>
                <a:lnTo>
                  <a:pt x="10344912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070" y="1155745"/>
            <a:ext cx="10369067" cy="444806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605" y="165353"/>
            <a:ext cx="87268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pc="-5">
                <a:uFill>
                  <a:solidFill>
                    <a:srgbClr val="171717"/>
                  </a:solidFill>
                </a:uFill>
              </a:rPr>
              <a:t>Example</a:t>
            </a:r>
            <a:r>
              <a:rPr dirty="0" u="heavy">
                <a:uFill>
                  <a:solidFill>
                    <a:srgbClr val="171717"/>
                  </a:solidFill>
                </a:uFill>
              </a:rPr>
              <a:t> –</a:t>
            </a:r>
            <a:r>
              <a:rPr dirty="0" u="heavy" spc="-2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How Data</a:t>
            </a:r>
            <a:r>
              <a:rPr dirty="0" u="heavy" spc="-1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Changes </a:t>
            </a:r>
            <a:r>
              <a:rPr dirty="0" u="heavy" spc="-15">
                <a:uFill>
                  <a:solidFill>
                    <a:srgbClr val="171717"/>
                  </a:solidFill>
                </a:uFill>
              </a:rPr>
              <a:t>Over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>
                <a:uFill>
                  <a:solidFill>
                    <a:srgbClr val="171717"/>
                  </a:solidFill>
                </a:uFill>
              </a:rPr>
              <a:t>Time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165734"/>
            <a:ext cx="9858871" cy="458642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605" y="165353"/>
            <a:ext cx="104667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pc="-5">
                <a:uFill>
                  <a:solidFill>
                    <a:srgbClr val="171717"/>
                  </a:solidFill>
                </a:uFill>
              </a:rPr>
              <a:t>Example</a:t>
            </a:r>
            <a:r>
              <a:rPr dirty="0" u="heavy">
                <a:uFill>
                  <a:solidFill>
                    <a:srgbClr val="171717"/>
                  </a:solidFill>
                </a:uFill>
              </a:rPr>
              <a:t> –</a:t>
            </a:r>
            <a:r>
              <a:rPr dirty="0" u="heavy" spc="-2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How</a:t>
            </a:r>
            <a:r>
              <a:rPr dirty="0" u="heavy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Data</a:t>
            </a:r>
            <a:r>
              <a:rPr dirty="0" u="heavy" spc="-1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pc="-10">
                <a:uFill>
                  <a:solidFill>
                    <a:srgbClr val="171717"/>
                  </a:solidFill>
                </a:uFill>
              </a:rPr>
              <a:t>Changes </a:t>
            </a:r>
            <a:r>
              <a:rPr dirty="0" u="heavy" spc="-15">
                <a:uFill>
                  <a:solidFill>
                    <a:srgbClr val="171717"/>
                  </a:solidFill>
                </a:uFill>
              </a:rPr>
              <a:t>Over</a:t>
            </a:r>
            <a:r>
              <a:rPr dirty="0" u="heavy" spc="15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>
                <a:uFill>
                  <a:solidFill>
                    <a:srgbClr val="171717"/>
                  </a:solidFill>
                </a:uFill>
              </a:rPr>
              <a:t>Time</a:t>
            </a:r>
            <a:r>
              <a:rPr dirty="0" u="heavy" spc="-5">
                <a:uFill>
                  <a:solidFill>
                    <a:srgbClr val="171717"/>
                  </a:solidFill>
                </a:uFill>
              </a:rPr>
              <a:t> 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1743417"/>
            <a:ext cx="10858120" cy="346639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605" y="200406"/>
            <a:ext cx="1105979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3:</a:t>
            </a:r>
            <a:r>
              <a:rPr dirty="0" sz="3200" spc="5"/>
              <a:t> </a:t>
            </a:r>
            <a:r>
              <a:rPr dirty="0" sz="3200"/>
              <a:t>Size</a:t>
            </a:r>
            <a:r>
              <a:rPr dirty="0" sz="3200" spc="25"/>
              <a:t> </a:t>
            </a:r>
            <a:r>
              <a:rPr dirty="0" sz="3200" spc="-25"/>
              <a:t>of</a:t>
            </a:r>
            <a:r>
              <a:rPr dirty="0" sz="3200"/>
              <a:t> Corpus</a:t>
            </a:r>
            <a:r>
              <a:rPr dirty="0" sz="3200" spc="-5"/>
              <a:t> </a:t>
            </a:r>
            <a:r>
              <a:rPr dirty="0" sz="3200"/>
              <a:t>– </a:t>
            </a:r>
            <a:r>
              <a:rPr dirty="0" sz="3200" spc="-5"/>
              <a:t>Annotated</a:t>
            </a:r>
            <a:r>
              <a:rPr dirty="0" sz="3200" spc="5"/>
              <a:t> </a:t>
            </a:r>
            <a:r>
              <a:rPr dirty="0" sz="3200" spc="-5"/>
              <a:t>Corpus</a:t>
            </a:r>
            <a:r>
              <a:rPr dirty="0" sz="3200" spc="15"/>
              <a:t> </a:t>
            </a:r>
            <a:r>
              <a:rPr dirty="0" sz="3200" spc="-10"/>
              <a:t>Development</a:t>
            </a:r>
            <a:r>
              <a:rPr dirty="0" sz="3200" spc="35"/>
              <a:t> </a:t>
            </a:r>
            <a:r>
              <a:rPr dirty="0" sz="3200"/>
              <a:t>Issues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611123" y="798576"/>
            <a:ext cx="11039475" cy="0"/>
          </a:xfrm>
          <a:custGeom>
            <a:avLst/>
            <a:gdLst/>
            <a:ahLst/>
            <a:cxnLst/>
            <a:rect l="l" t="t" r="r" b="b"/>
            <a:pathLst>
              <a:path w="11039475" h="0">
                <a:moveTo>
                  <a:pt x="0" y="0"/>
                </a:moveTo>
                <a:lnTo>
                  <a:pt x="1103922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515" y="1068232"/>
            <a:ext cx="10086724" cy="493095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65353"/>
            <a:ext cx="2050414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Objective</a:t>
            </a:r>
          </a:p>
        </p:txBody>
      </p:sp>
      <p:sp>
        <p:nvSpPr>
          <p:cNvPr id="4" name="object 4"/>
          <p:cNvSpPr/>
          <p:nvPr/>
        </p:nvSpPr>
        <p:spPr>
          <a:xfrm>
            <a:off x="940308" y="813816"/>
            <a:ext cx="2085975" cy="0"/>
          </a:xfrm>
          <a:custGeom>
            <a:avLst/>
            <a:gdLst/>
            <a:ahLst/>
            <a:cxnLst/>
            <a:rect l="l" t="t" r="r" b="b"/>
            <a:pathLst>
              <a:path w="2085975" h="0">
                <a:moveTo>
                  <a:pt x="0" y="0"/>
                </a:moveTo>
                <a:lnTo>
                  <a:pt x="2085848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611123" y="1417319"/>
            <a:ext cx="10515600" cy="2013585"/>
            <a:chOff x="611123" y="1417319"/>
            <a:chExt cx="10515600" cy="2013585"/>
          </a:xfrm>
        </p:grpSpPr>
        <p:sp>
          <p:nvSpPr>
            <p:cNvPr id="6" name="object 6"/>
            <p:cNvSpPr/>
            <p:nvPr/>
          </p:nvSpPr>
          <p:spPr>
            <a:xfrm>
              <a:off x="891539" y="1424939"/>
              <a:ext cx="10235565" cy="1998345"/>
            </a:xfrm>
            <a:custGeom>
              <a:avLst/>
              <a:gdLst/>
              <a:ahLst/>
              <a:cxnLst/>
              <a:rect l="l" t="t" r="r" b="b"/>
              <a:pathLst>
                <a:path w="10235565" h="1998345">
                  <a:moveTo>
                    <a:pt x="10235184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235184" y="1997964"/>
                  </a:lnTo>
                  <a:lnTo>
                    <a:pt x="102351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11123" y="1424939"/>
              <a:ext cx="2639695" cy="1987550"/>
            </a:xfrm>
            <a:custGeom>
              <a:avLst/>
              <a:gdLst/>
              <a:ahLst/>
              <a:cxnLst/>
              <a:rect l="l" t="t" r="r" b="b"/>
              <a:pathLst>
                <a:path w="2639695" h="1987550">
                  <a:moveTo>
                    <a:pt x="2308352" y="0"/>
                  </a:moveTo>
                  <a:lnTo>
                    <a:pt x="331216" y="0"/>
                  </a:lnTo>
                  <a:lnTo>
                    <a:pt x="282273" y="3592"/>
                  </a:lnTo>
                  <a:lnTo>
                    <a:pt x="235559" y="14027"/>
                  </a:lnTo>
                  <a:lnTo>
                    <a:pt x="191586" y="30791"/>
                  </a:lnTo>
                  <a:lnTo>
                    <a:pt x="150868" y="53372"/>
                  </a:lnTo>
                  <a:lnTo>
                    <a:pt x="113916" y="81257"/>
                  </a:lnTo>
                  <a:lnTo>
                    <a:pt x="81244" y="113932"/>
                  </a:lnTo>
                  <a:lnTo>
                    <a:pt x="53362" y="150885"/>
                  </a:lnTo>
                  <a:lnTo>
                    <a:pt x="30785" y="191603"/>
                  </a:lnTo>
                  <a:lnTo>
                    <a:pt x="14023" y="235573"/>
                  </a:lnTo>
                  <a:lnTo>
                    <a:pt x="3591" y="282281"/>
                  </a:lnTo>
                  <a:lnTo>
                    <a:pt x="0" y="331215"/>
                  </a:lnTo>
                  <a:lnTo>
                    <a:pt x="0" y="1656080"/>
                  </a:lnTo>
                  <a:lnTo>
                    <a:pt x="3591" y="1705014"/>
                  </a:lnTo>
                  <a:lnTo>
                    <a:pt x="14023" y="1751722"/>
                  </a:lnTo>
                  <a:lnTo>
                    <a:pt x="30785" y="1795692"/>
                  </a:lnTo>
                  <a:lnTo>
                    <a:pt x="53362" y="1836410"/>
                  </a:lnTo>
                  <a:lnTo>
                    <a:pt x="81244" y="1873363"/>
                  </a:lnTo>
                  <a:lnTo>
                    <a:pt x="113916" y="1906038"/>
                  </a:lnTo>
                  <a:lnTo>
                    <a:pt x="150868" y="1933923"/>
                  </a:lnTo>
                  <a:lnTo>
                    <a:pt x="191586" y="1956504"/>
                  </a:lnTo>
                  <a:lnTo>
                    <a:pt x="235559" y="1973268"/>
                  </a:lnTo>
                  <a:lnTo>
                    <a:pt x="282273" y="1983703"/>
                  </a:lnTo>
                  <a:lnTo>
                    <a:pt x="331216" y="1987296"/>
                  </a:lnTo>
                  <a:lnTo>
                    <a:pt x="2308352" y="1987296"/>
                  </a:lnTo>
                  <a:lnTo>
                    <a:pt x="2357286" y="1983703"/>
                  </a:lnTo>
                  <a:lnTo>
                    <a:pt x="2403994" y="1973268"/>
                  </a:lnTo>
                  <a:lnTo>
                    <a:pt x="2447964" y="1956504"/>
                  </a:lnTo>
                  <a:lnTo>
                    <a:pt x="2488682" y="1933923"/>
                  </a:lnTo>
                  <a:lnTo>
                    <a:pt x="2525635" y="1906038"/>
                  </a:lnTo>
                  <a:lnTo>
                    <a:pt x="2558310" y="1873363"/>
                  </a:lnTo>
                  <a:lnTo>
                    <a:pt x="2586195" y="1836410"/>
                  </a:lnTo>
                  <a:lnTo>
                    <a:pt x="2608776" y="1795692"/>
                  </a:lnTo>
                  <a:lnTo>
                    <a:pt x="2625540" y="1751722"/>
                  </a:lnTo>
                  <a:lnTo>
                    <a:pt x="2635975" y="1705014"/>
                  </a:lnTo>
                  <a:lnTo>
                    <a:pt x="2639568" y="1656080"/>
                  </a:lnTo>
                  <a:lnTo>
                    <a:pt x="2639568" y="331215"/>
                  </a:lnTo>
                  <a:lnTo>
                    <a:pt x="2635975" y="282281"/>
                  </a:lnTo>
                  <a:lnTo>
                    <a:pt x="2625540" y="235573"/>
                  </a:lnTo>
                  <a:lnTo>
                    <a:pt x="2608776" y="191603"/>
                  </a:lnTo>
                  <a:lnTo>
                    <a:pt x="2586195" y="150885"/>
                  </a:lnTo>
                  <a:lnTo>
                    <a:pt x="2558310" y="113932"/>
                  </a:lnTo>
                  <a:lnTo>
                    <a:pt x="2525635" y="81257"/>
                  </a:lnTo>
                  <a:lnTo>
                    <a:pt x="2488682" y="53372"/>
                  </a:lnTo>
                  <a:lnTo>
                    <a:pt x="2447964" y="30791"/>
                  </a:lnTo>
                  <a:lnTo>
                    <a:pt x="2403994" y="14027"/>
                  </a:lnTo>
                  <a:lnTo>
                    <a:pt x="2357286" y="3592"/>
                  </a:lnTo>
                  <a:lnTo>
                    <a:pt x="2308352" y="0"/>
                  </a:lnTo>
                  <a:close/>
                </a:path>
              </a:pathLst>
            </a:custGeom>
            <a:solidFill>
              <a:srgbClr val="484A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429256" y="1417319"/>
              <a:ext cx="1009015" cy="2013585"/>
            </a:xfrm>
            <a:custGeom>
              <a:avLst/>
              <a:gdLst/>
              <a:ahLst/>
              <a:cxnLst/>
              <a:rect l="l" t="t" r="r" b="b"/>
              <a:pathLst>
                <a:path w="1009014" h="2013585">
                  <a:moveTo>
                    <a:pt x="1008888" y="0"/>
                  </a:moveTo>
                  <a:lnTo>
                    <a:pt x="504444" y="0"/>
                  </a:lnTo>
                  <a:lnTo>
                    <a:pt x="472537" y="1980"/>
                  </a:lnTo>
                  <a:lnTo>
                    <a:pt x="410368" y="17471"/>
                  </a:lnTo>
                  <a:lnTo>
                    <a:pt x="350783" y="47548"/>
                  </a:lnTo>
                  <a:lnTo>
                    <a:pt x="294254" y="91268"/>
                  </a:lnTo>
                  <a:lnTo>
                    <a:pt x="241254" y="147687"/>
                  </a:lnTo>
                  <a:lnTo>
                    <a:pt x="216226" y="180363"/>
                  </a:lnTo>
                  <a:lnTo>
                    <a:pt x="192256" y="215861"/>
                  </a:lnTo>
                  <a:lnTo>
                    <a:pt x="169406" y="254061"/>
                  </a:lnTo>
                  <a:lnTo>
                    <a:pt x="147732" y="294846"/>
                  </a:lnTo>
                  <a:lnTo>
                    <a:pt x="127295" y="338098"/>
                  </a:lnTo>
                  <a:lnTo>
                    <a:pt x="108154" y="383699"/>
                  </a:lnTo>
                  <a:lnTo>
                    <a:pt x="90368" y="431531"/>
                  </a:lnTo>
                  <a:lnTo>
                    <a:pt x="73995" y="481476"/>
                  </a:lnTo>
                  <a:lnTo>
                    <a:pt x="59095" y="533416"/>
                  </a:lnTo>
                  <a:lnTo>
                    <a:pt x="45727" y="587233"/>
                  </a:lnTo>
                  <a:lnTo>
                    <a:pt x="33949" y="642809"/>
                  </a:lnTo>
                  <a:lnTo>
                    <a:pt x="23822" y="700026"/>
                  </a:lnTo>
                  <a:lnTo>
                    <a:pt x="15403" y="758767"/>
                  </a:lnTo>
                  <a:lnTo>
                    <a:pt x="8753" y="818913"/>
                  </a:lnTo>
                  <a:lnTo>
                    <a:pt x="3929" y="880346"/>
                  </a:lnTo>
                  <a:lnTo>
                    <a:pt x="992" y="942948"/>
                  </a:lnTo>
                  <a:lnTo>
                    <a:pt x="0" y="1006601"/>
                  </a:lnTo>
                  <a:lnTo>
                    <a:pt x="992" y="1070255"/>
                  </a:lnTo>
                  <a:lnTo>
                    <a:pt x="3929" y="1132857"/>
                  </a:lnTo>
                  <a:lnTo>
                    <a:pt x="8753" y="1194290"/>
                  </a:lnTo>
                  <a:lnTo>
                    <a:pt x="15403" y="1254436"/>
                  </a:lnTo>
                  <a:lnTo>
                    <a:pt x="23822" y="1313177"/>
                  </a:lnTo>
                  <a:lnTo>
                    <a:pt x="33949" y="1370394"/>
                  </a:lnTo>
                  <a:lnTo>
                    <a:pt x="45727" y="1425970"/>
                  </a:lnTo>
                  <a:lnTo>
                    <a:pt x="59095" y="1479787"/>
                  </a:lnTo>
                  <a:lnTo>
                    <a:pt x="73995" y="1531727"/>
                  </a:lnTo>
                  <a:lnTo>
                    <a:pt x="90368" y="1581672"/>
                  </a:lnTo>
                  <a:lnTo>
                    <a:pt x="108154" y="1629504"/>
                  </a:lnTo>
                  <a:lnTo>
                    <a:pt x="127295" y="1675105"/>
                  </a:lnTo>
                  <a:lnTo>
                    <a:pt x="147732" y="1718357"/>
                  </a:lnTo>
                  <a:lnTo>
                    <a:pt x="169406" y="1759142"/>
                  </a:lnTo>
                  <a:lnTo>
                    <a:pt x="192256" y="1797342"/>
                  </a:lnTo>
                  <a:lnTo>
                    <a:pt x="216226" y="1832840"/>
                  </a:lnTo>
                  <a:lnTo>
                    <a:pt x="241254" y="1865516"/>
                  </a:lnTo>
                  <a:lnTo>
                    <a:pt x="267284" y="1895254"/>
                  </a:lnTo>
                  <a:lnTo>
                    <a:pt x="322107" y="1945441"/>
                  </a:lnTo>
                  <a:lnTo>
                    <a:pt x="380223" y="1982458"/>
                  </a:lnTo>
                  <a:lnTo>
                    <a:pt x="441159" y="2005360"/>
                  </a:lnTo>
                  <a:lnTo>
                    <a:pt x="504444" y="2013203"/>
                  </a:lnTo>
                  <a:lnTo>
                    <a:pt x="1008888" y="2013203"/>
                  </a:lnTo>
                  <a:lnTo>
                    <a:pt x="10088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5328" y="2331592"/>
              <a:ext cx="234950" cy="195326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611123" y="3834384"/>
            <a:ext cx="10456545" cy="2013585"/>
            <a:chOff x="611123" y="3834384"/>
            <a:chExt cx="10456545" cy="2013585"/>
          </a:xfrm>
        </p:grpSpPr>
        <p:sp>
          <p:nvSpPr>
            <p:cNvPr id="11" name="object 11"/>
            <p:cNvSpPr/>
            <p:nvPr/>
          </p:nvSpPr>
          <p:spPr>
            <a:xfrm>
              <a:off x="890015" y="3842004"/>
              <a:ext cx="10177780" cy="1998345"/>
            </a:xfrm>
            <a:custGeom>
              <a:avLst/>
              <a:gdLst/>
              <a:ahLst/>
              <a:cxnLst/>
              <a:rect l="l" t="t" r="r" b="b"/>
              <a:pathLst>
                <a:path w="10177780" h="1998345">
                  <a:moveTo>
                    <a:pt x="10177272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177272" y="1997964"/>
                  </a:lnTo>
                  <a:lnTo>
                    <a:pt x="1017727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11123" y="3842004"/>
              <a:ext cx="2624455" cy="1988820"/>
            </a:xfrm>
            <a:custGeom>
              <a:avLst/>
              <a:gdLst/>
              <a:ahLst/>
              <a:cxnLst/>
              <a:rect l="l" t="t" r="r" b="b"/>
              <a:pathLst>
                <a:path w="2624455" h="1988820">
                  <a:moveTo>
                    <a:pt x="2292858" y="0"/>
                  </a:moveTo>
                  <a:lnTo>
                    <a:pt x="331482" y="0"/>
                  </a:lnTo>
                  <a:lnTo>
                    <a:pt x="282499" y="3595"/>
                  </a:lnTo>
                  <a:lnTo>
                    <a:pt x="235746" y="14038"/>
                  </a:lnTo>
                  <a:lnTo>
                    <a:pt x="191738" y="30817"/>
                  </a:lnTo>
                  <a:lnTo>
                    <a:pt x="150987" y="53416"/>
                  </a:lnTo>
                  <a:lnTo>
                    <a:pt x="114006" y="81323"/>
                  </a:lnTo>
                  <a:lnTo>
                    <a:pt x="81307" y="114025"/>
                  </a:lnTo>
                  <a:lnTo>
                    <a:pt x="53404" y="151007"/>
                  </a:lnTo>
                  <a:lnTo>
                    <a:pt x="30809" y="191756"/>
                  </a:lnTo>
                  <a:lnTo>
                    <a:pt x="14034" y="235758"/>
                  </a:lnTo>
                  <a:lnTo>
                    <a:pt x="3594" y="282501"/>
                  </a:lnTo>
                  <a:lnTo>
                    <a:pt x="0" y="331470"/>
                  </a:lnTo>
                  <a:lnTo>
                    <a:pt x="0" y="1657350"/>
                  </a:lnTo>
                  <a:lnTo>
                    <a:pt x="3594" y="1706330"/>
                  </a:lnTo>
                  <a:lnTo>
                    <a:pt x="14034" y="1753079"/>
                  </a:lnTo>
                  <a:lnTo>
                    <a:pt x="30809" y="1797085"/>
                  </a:lnTo>
                  <a:lnTo>
                    <a:pt x="53404" y="1837835"/>
                  </a:lnTo>
                  <a:lnTo>
                    <a:pt x="81307" y="1874815"/>
                  </a:lnTo>
                  <a:lnTo>
                    <a:pt x="114006" y="1907513"/>
                  </a:lnTo>
                  <a:lnTo>
                    <a:pt x="150987" y="1935416"/>
                  </a:lnTo>
                  <a:lnTo>
                    <a:pt x="191738" y="1958011"/>
                  </a:lnTo>
                  <a:lnTo>
                    <a:pt x="235746" y="1974785"/>
                  </a:lnTo>
                  <a:lnTo>
                    <a:pt x="282499" y="1985225"/>
                  </a:lnTo>
                  <a:lnTo>
                    <a:pt x="331482" y="1988820"/>
                  </a:lnTo>
                  <a:lnTo>
                    <a:pt x="2292858" y="1988820"/>
                  </a:lnTo>
                  <a:lnTo>
                    <a:pt x="2341826" y="1985225"/>
                  </a:lnTo>
                  <a:lnTo>
                    <a:pt x="2388569" y="1974785"/>
                  </a:lnTo>
                  <a:lnTo>
                    <a:pt x="2432571" y="1958011"/>
                  </a:lnTo>
                  <a:lnTo>
                    <a:pt x="2473320" y="1935416"/>
                  </a:lnTo>
                  <a:lnTo>
                    <a:pt x="2510302" y="1907513"/>
                  </a:lnTo>
                  <a:lnTo>
                    <a:pt x="2543004" y="1874815"/>
                  </a:lnTo>
                  <a:lnTo>
                    <a:pt x="2570911" y="1837835"/>
                  </a:lnTo>
                  <a:lnTo>
                    <a:pt x="2593510" y="1797085"/>
                  </a:lnTo>
                  <a:lnTo>
                    <a:pt x="2610289" y="1753079"/>
                  </a:lnTo>
                  <a:lnTo>
                    <a:pt x="2620732" y="1706330"/>
                  </a:lnTo>
                  <a:lnTo>
                    <a:pt x="2624328" y="1657350"/>
                  </a:lnTo>
                  <a:lnTo>
                    <a:pt x="2624328" y="331470"/>
                  </a:lnTo>
                  <a:lnTo>
                    <a:pt x="2620732" y="282501"/>
                  </a:lnTo>
                  <a:lnTo>
                    <a:pt x="2610289" y="235758"/>
                  </a:lnTo>
                  <a:lnTo>
                    <a:pt x="2593510" y="191756"/>
                  </a:lnTo>
                  <a:lnTo>
                    <a:pt x="2570911" y="151007"/>
                  </a:lnTo>
                  <a:lnTo>
                    <a:pt x="2543004" y="114025"/>
                  </a:lnTo>
                  <a:lnTo>
                    <a:pt x="2510302" y="81323"/>
                  </a:lnTo>
                  <a:lnTo>
                    <a:pt x="2473320" y="53416"/>
                  </a:lnTo>
                  <a:lnTo>
                    <a:pt x="2432571" y="30817"/>
                  </a:lnTo>
                  <a:lnTo>
                    <a:pt x="2388569" y="14038"/>
                  </a:lnTo>
                  <a:lnTo>
                    <a:pt x="2341826" y="3595"/>
                  </a:lnTo>
                  <a:lnTo>
                    <a:pt x="2292858" y="0"/>
                  </a:lnTo>
                  <a:close/>
                </a:path>
              </a:pathLst>
            </a:custGeom>
            <a:solidFill>
              <a:srgbClr val="4B28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418588" y="3834384"/>
              <a:ext cx="1003300" cy="2013585"/>
            </a:xfrm>
            <a:custGeom>
              <a:avLst/>
              <a:gdLst/>
              <a:ahLst/>
              <a:cxnLst/>
              <a:rect l="l" t="t" r="r" b="b"/>
              <a:pathLst>
                <a:path w="1003300" h="2013585">
                  <a:moveTo>
                    <a:pt x="1002791" y="0"/>
                  </a:moveTo>
                  <a:lnTo>
                    <a:pt x="501395" y="0"/>
                  </a:lnTo>
                  <a:lnTo>
                    <a:pt x="469692" y="1980"/>
                  </a:lnTo>
                  <a:lnTo>
                    <a:pt x="407914" y="17471"/>
                  </a:lnTo>
                  <a:lnTo>
                    <a:pt x="348699" y="47548"/>
                  </a:lnTo>
                  <a:lnTo>
                    <a:pt x="292517" y="91268"/>
                  </a:lnTo>
                  <a:lnTo>
                    <a:pt x="239839" y="147687"/>
                  </a:lnTo>
                  <a:lnTo>
                    <a:pt x="214960" y="180363"/>
                  </a:lnTo>
                  <a:lnTo>
                    <a:pt x="191135" y="215861"/>
                  </a:lnTo>
                  <a:lnTo>
                    <a:pt x="168420" y="254061"/>
                  </a:lnTo>
                  <a:lnTo>
                    <a:pt x="146875" y="294846"/>
                  </a:lnTo>
                  <a:lnTo>
                    <a:pt x="126559" y="338098"/>
                  </a:lnTo>
                  <a:lnTo>
                    <a:pt x="107530" y="383699"/>
                  </a:lnTo>
                  <a:lnTo>
                    <a:pt x="89848" y="431531"/>
                  </a:lnTo>
                  <a:lnTo>
                    <a:pt x="73570" y="481476"/>
                  </a:lnTo>
                  <a:lnTo>
                    <a:pt x="58756" y="533416"/>
                  </a:lnTo>
                  <a:lnTo>
                    <a:pt x="45465" y="587233"/>
                  </a:lnTo>
                  <a:lnTo>
                    <a:pt x="33756" y="642809"/>
                  </a:lnTo>
                  <a:lnTo>
                    <a:pt x="23686" y="700026"/>
                  </a:lnTo>
                  <a:lnTo>
                    <a:pt x="15316" y="758767"/>
                  </a:lnTo>
                  <a:lnTo>
                    <a:pt x="8703" y="818913"/>
                  </a:lnTo>
                  <a:lnTo>
                    <a:pt x="3907" y="880346"/>
                  </a:lnTo>
                  <a:lnTo>
                    <a:pt x="986" y="942948"/>
                  </a:lnTo>
                  <a:lnTo>
                    <a:pt x="0" y="1006602"/>
                  </a:lnTo>
                  <a:lnTo>
                    <a:pt x="986" y="1070255"/>
                  </a:lnTo>
                  <a:lnTo>
                    <a:pt x="3907" y="1132857"/>
                  </a:lnTo>
                  <a:lnTo>
                    <a:pt x="8703" y="1194290"/>
                  </a:lnTo>
                  <a:lnTo>
                    <a:pt x="15316" y="1254436"/>
                  </a:lnTo>
                  <a:lnTo>
                    <a:pt x="23686" y="1313177"/>
                  </a:lnTo>
                  <a:lnTo>
                    <a:pt x="33756" y="1370394"/>
                  </a:lnTo>
                  <a:lnTo>
                    <a:pt x="45465" y="1425970"/>
                  </a:lnTo>
                  <a:lnTo>
                    <a:pt x="58756" y="1479787"/>
                  </a:lnTo>
                  <a:lnTo>
                    <a:pt x="73570" y="1531727"/>
                  </a:lnTo>
                  <a:lnTo>
                    <a:pt x="89848" y="1581672"/>
                  </a:lnTo>
                  <a:lnTo>
                    <a:pt x="107530" y="1629504"/>
                  </a:lnTo>
                  <a:lnTo>
                    <a:pt x="126559" y="1675105"/>
                  </a:lnTo>
                  <a:lnTo>
                    <a:pt x="146875" y="1718357"/>
                  </a:lnTo>
                  <a:lnTo>
                    <a:pt x="168420" y="1759142"/>
                  </a:lnTo>
                  <a:lnTo>
                    <a:pt x="191135" y="1797342"/>
                  </a:lnTo>
                  <a:lnTo>
                    <a:pt x="214960" y="1832840"/>
                  </a:lnTo>
                  <a:lnTo>
                    <a:pt x="239839" y="1865516"/>
                  </a:lnTo>
                  <a:lnTo>
                    <a:pt x="265710" y="1895254"/>
                  </a:lnTo>
                  <a:lnTo>
                    <a:pt x="320199" y="1945441"/>
                  </a:lnTo>
                  <a:lnTo>
                    <a:pt x="377956" y="1982458"/>
                  </a:lnTo>
                  <a:lnTo>
                    <a:pt x="438512" y="2005360"/>
                  </a:lnTo>
                  <a:lnTo>
                    <a:pt x="501395" y="2013204"/>
                  </a:lnTo>
                  <a:lnTo>
                    <a:pt x="1002791" y="2013204"/>
                  </a:lnTo>
                  <a:lnTo>
                    <a:pt x="10027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0484" y="4750181"/>
              <a:ext cx="241045" cy="195325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104514" y="1798065"/>
            <a:ext cx="754253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10" b="1">
                <a:latin typeface="Segoe UI"/>
                <a:cs typeface="Segoe UI"/>
              </a:rPr>
              <a:t>To</a:t>
            </a:r>
            <a:r>
              <a:rPr dirty="0" sz="2400" spc="-105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develop</a:t>
            </a:r>
            <a:r>
              <a:rPr dirty="0" sz="2400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Intelligent</a:t>
            </a:r>
            <a:r>
              <a:rPr dirty="0" sz="2400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NLP</a:t>
            </a:r>
            <a:r>
              <a:rPr dirty="0" sz="2400" b="1">
                <a:latin typeface="Segoe UI"/>
                <a:cs typeface="Segoe UI"/>
              </a:rPr>
              <a:t> </a:t>
            </a:r>
            <a:r>
              <a:rPr dirty="0" sz="2400" spc="-10" b="1">
                <a:latin typeface="Segoe UI"/>
                <a:cs typeface="Segoe UI"/>
              </a:rPr>
              <a:t>Programs</a:t>
            </a:r>
            <a:r>
              <a:rPr dirty="0" sz="2400" spc="-5" b="1">
                <a:latin typeface="Segoe UI"/>
                <a:cs typeface="Segoe UI"/>
              </a:rPr>
              <a:t> (or</a:t>
            </a:r>
            <a:r>
              <a:rPr dirty="0" sz="2400" b="1">
                <a:latin typeface="Segoe UI"/>
                <a:cs typeface="Segoe UI"/>
              </a:rPr>
              <a:t> </a:t>
            </a:r>
            <a:r>
              <a:rPr dirty="0" sz="2400" spc="-10" b="1">
                <a:latin typeface="Segoe UI"/>
                <a:cs typeface="Segoe UI"/>
              </a:rPr>
              <a:t>Models) </a:t>
            </a:r>
            <a:r>
              <a:rPr dirty="0" sz="2400" spc="-650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using </a:t>
            </a:r>
            <a:r>
              <a:rPr dirty="0" sz="2400" spc="-10" b="1">
                <a:latin typeface="Segoe UI"/>
                <a:cs typeface="Segoe UI"/>
              </a:rPr>
              <a:t>Machine </a:t>
            </a:r>
            <a:r>
              <a:rPr dirty="0" sz="2400" spc="-5" b="1">
                <a:latin typeface="Segoe UI"/>
                <a:cs typeface="Segoe UI"/>
              </a:rPr>
              <a:t>Learning </a:t>
            </a:r>
            <a:r>
              <a:rPr dirty="0" sz="2400" spc="-10" b="1">
                <a:latin typeface="Segoe UI"/>
                <a:cs typeface="Segoe UI"/>
              </a:rPr>
              <a:t>Approach </a:t>
            </a:r>
            <a:r>
              <a:rPr dirty="0" sz="2400" spc="-5" b="1">
                <a:latin typeface="Segoe UI"/>
                <a:cs typeface="Segoe UI"/>
              </a:rPr>
              <a:t>(or Data </a:t>
            </a:r>
            <a:r>
              <a:rPr dirty="0" sz="2400" spc="-10" b="1">
                <a:latin typeface="Segoe UI"/>
                <a:cs typeface="Segoe UI"/>
              </a:rPr>
              <a:t>Driven </a:t>
            </a:r>
            <a:r>
              <a:rPr dirty="0" sz="2400" spc="-5" b="1">
                <a:latin typeface="Segoe UI"/>
                <a:cs typeface="Segoe UI"/>
              </a:rPr>
              <a:t> </a:t>
            </a:r>
            <a:r>
              <a:rPr dirty="0" sz="2400" spc="-10" b="1">
                <a:latin typeface="Segoe UI"/>
                <a:cs typeface="Segoe UI"/>
              </a:rPr>
              <a:t>Approach),</a:t>
            </a:r>
            <a:r>
              <a:rPr dirty="0" sz="2400" spc="-25" b="1">
                <a:latin typeface="Segoe UI"/>
                <a:cs typeface="Segoe UI"/>
              </a:rPr>
              <a:t> </a:t>
            </a:r>
            <a:r>
              <a:rPr dirty="0" sz="2400" spc="-10" b="1">
                <a:latin typeface="Segoe UI"/>
                <a:cs typeface="Segoe UI"/>
              </a:rPr>
              <a:t>we</a:t>
            </a:r>
            <a:r>
              <a:rPr dirty="0" sz="2400" spc="5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need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92942" y="6298694"/>
            <a:ext cx="208279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5</a:t>
            </a:fld>
            <a:endParaRPr sz="18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15080" y="4367606"/>
            <a:ext cx="3589654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5134" indent="-43307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45770" algn="l"/>
              </a:tabLst>
            </a:pPr>
            <a:r>
              <a:rPr dirty="0" sz="2400" spc="-5" b="1">
                <a:latin typeface="Segoe UI"/>
                <a:cs typeface="Segoe UI"/>
              </a:rPr>
              <a:t>Large</a:t>
            </a:r>
            <a:r>
              <a:rPr dirty="0" sz="2400" spc="-20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amount</a:t>
            </a:r>
            <a:r>
              <a:rPr dirty="0" sz="2400" spc="-40" b="1">
                <a:latin typeface="Segoe UI"/>
                <a:cs typeface="Segoe UI"/>
              </a:rPr>
              <a:t> </a:t>
            </a:r>
            <a:r>
              <a:rPr dirty="0" sz="2400" spc="-25" b="1">
                <a:latin typeface="Segoe UI"/>
                <a:cs typeface="Segoe UI"/>
              </a:rPr>
              <a:t>of </a:t>
            </a:r>
            <a:r>
              <a:rPr dirty="0" sz="2400" spc="-5" b="1">
                <a:latin typeface="Segoe UI"/>
                <a:cs typeface="Segoe UI"/>
              </a:rPr>
              <a:t>Data</a:t>
            </a:r>
            <a:endParaRPr sz="2400">
              <a:latin typeface="Segoe UI"/>
              <a:cs typeface="Segoe UI"/>
            </a:endParaRPr>
          </a:p>
          <a:p>
            <a:pPr marL="445134" indent="-43307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45770" algn="l"/>
              </a:tabLst>
            </a:pPr>
            <a:r>
              <a:rPr dirty="0" sz="2400" spc="-5" b="1">
                <a:latin typeface="Segoe UI"/>
                <a:cs typeface="Segoe UI"/>
              </a:rPr>
              <a:t>High-quality</a:t>
            </a:r>
            <a:r>
              <a:rPr dirty="0" sz="2400" spc="-15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Data</a:t>
            </a:r>
            <a:endParaRPr sz="2400">
              <a:latin typeface="Segoe UI"/>
              <a:cs typeface="Segoe UI"/>
            </a:endParaRPr>
          </a:p>
          <a:p>
            <a:pPr marL="445134" indent="-433070">
              <a:lnSpc>
                <a:spcPct val="100000"/>
              </a:lnSpc>
              <a:buAutoNum type="arabicPeriod"/>
              <a:tabLst>
                <a:tab pos="445770" algn="l"/>
              </a:tabLst>
            </a:pPr>
            <a:r>
              <a:rPr dirty="0" sz="2400" spc="-5" b="1">
                <a:latin typeface="Segoe UI"/>
                <a:cs typeface="Segoe UI"/>
              </a:rPr>
              <a:t>Balanced</a:t>
            </a:r>
            <a:r>
              <a:rPr dirty="0" sz="2400" spc="-30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Data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605" y="200406"/>
            <a:ext cx="1105979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3:</a:t>
            </a:r>
            <a:r>
              <a:rPr dirty="0" sz="3200" spc="5"/>
              <a:t> </a:t>
            </a:r>
            <a:r>
              <a:rPr dirty="0" sz="3200"/>
              <a:t>Size</a:t>
            </a:r>
            <a:r>
              <a:rPr dirty="0" sz="3200" spc="25"/>
              <a:t> </a:t>
            </a:r>
            <a:r>
              <a:rPr dirty="0" sz="3200" spc="-25"/>
              <a:t>of</a:t>
            </a:r>
            <a:r>
              <a:rPr dirty="0" sz="3200"/>
              <a:t> Corpus</a:t>
            </a:r>
            <a:r>
              <a:rPr dirty="0" sz="3200" spc="-5"/>
              <a:t> </a:t>
            </a:r>
            <a:r>
              <a:rPr dirty="0" sz="3200"/>
              <a:t>– </a:t>
            </a:r>
            <a:r>
              <a:rPr dirty="0" sz="3200" spc="-5"/>
              <a:t>Annotated</a:t>
            </a:r>
            <a:r>
              <a:rPr dirty="0" sz="3200" spc="5"/>
              <a:t> </a:t>
            </a:r>
            <a:r>
              <a:rPr dirty="0" sz="3200" spc="-5"/>
              <a:t>Corpus</a:t>
            </a:r>
            <a:r>
              <a:rPr dirty="0" sz="3200" spc="15"/>
              <a:t> </a:t>
            </a:r>
            <a:r>
              <a:rPr dirty="0" sz="3200" spc="-10"/>
              <a:t>Development</a:t>
            </a:r>
            <a:r>
              <a:rPr dirty="0" sz="3200" spc="35"/>
              <a:t> </a:t>
            </a:r>
            <a:r>
              <a:rPr dirty="0" sz="3200"/>
              <a:t>Issues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611123" y="798576"/>
            <a:ext cx="11039475" cy="0"/>
          </a:xfrm>
          <a:custGeom>
            <a:avLst/>
            <a:gdLst/>
            <a:ahLst/>
            <a:cxnLst/>
            <a:rect l="l" t="t" r="r" b="b"/>
            <a:pathLst>
              <a:path w="11039475" h="0">
                <a:moveTo>
                  <a:pt x="0" y="0"/>
                </a:moveTo>
                <a:lnTo>
                  <a:pt x="1103922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2564" y="1283002"/>
            <a:ext cx="10555638" cy="409542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2393" y="7365"/>
            <a:ext cx="10564495" cy="953135"/>
          </a:xfrm>
          <a:prstGeom prst="rect"/>
        </p:spPr>
        <p:txBody>
          <a:bodyPr wrap="square" lIns="0" tIns="67945" rIns="0" bIns="0" rtlCol="0" vert="horz">
            <a:spAutoFit/>
          </a:bodyPr>
          <a:lstStyle/>
          <a:p>
            <a:pPr marL="4717415" marR="5080" indent="-4705350">
              <a:lnSpc>
                <a:spcPts val="3460"/>
              </a:lnSpc>
              <a:spcBef>
                <a:spcPts val="535"/>
              </a:spcBef>
            </a:pPr>
            <a:r>
              <a:rPr dirty="0" sz="3200" spc="-5"/>
              <a:t>4:</a:t>
            </a:r>
            <a:r>
              <a:rPr dirty="0" sz="3200" spc="5"/>
              <a:t> </a:t>
            </a:r>
            <a:r>
              <a:rPr dirty="0" sz="3200" spc="-5"/>
              <a:t>Sources(s)</a:t>
            </a:r>
            <a:r>
              <a:rPr dirty="0" sz="3200" spc="35"/>
              <a:t> </a:t>
            </a:r>
            <a:r>
              <a:rPr dirty="0" sz="3200" spc="-25"/>
              <a:t>of</a:t>
            </a:r>
            <a:r>
              <a:rPr dirty="0" sz="3200" spc="10"/>
              <a:t> </a:t>
            </a:r>
            <a:r>
              <a:rPr dirty="0" sz="3200"/>
              <a:t>Data</a:t>
            </a:r>
            <a:r>
              <a:rPr dirty="0" sz="3200" spc="15"/>
              <a:t> </a:t>
            </a:r>
            <a:r>
              <a:rPr dirty="0" sz="3200"/>
              <a:t>–</a:t>
            </a:r>
            <a:r>
              <a:rPr dirty="0" sz="3200" spc="15"/>
              <a:t> </a:t>
            </a:r>
            <a:r>
              <a:rPr dirty="0" sz="3200" spc="-5"/>
              <a:t>Annotated</a:t>
            </a:r>
            <a:r>
              <a:rPr dirty="0" sz="3200" spc="10"/>
              <a:t> </a:t>
            </a:r>
            <a:r>
              <a:rPr dirty="0" sz="3200" spc="-5"/>
              <a:t>Corpus</a:t>
            </a:r>
            <a:r>
              <a:rPr dirty="0" sz="3200" spc="5"/>
              <a:t> </a:t>
            </a:r>
            <a:r>
              <a:rPr dirty="0" sz="3200" spc="-10"/>
              <a:t>Development </a:t>
            </a:r>
            <a:r>
              <a:rPr dirty="0" sz="3200" spc="-865"/>
              <a:t> </a:t>
            </a:r>
            <a:r>
              <a:rPr dirty="0" sz="3200"/>
              <a:t>Issues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627887" y="1019555"/>
            <a:ext cx="11039475" cy="0"/>
          </a:xfrm>
          <a:custGeom>
            <a:avLst/>
            <a:gdLst/>
            <a:ahLst/>
            <a:cxnLst/>
            <a:rect l="l" t="t" r="r" b="b"/>
            <a:pathLst>
              <a:path w="11039475" h="0">
                <a:moveTo>
                  <a:pt x="0" y="0"/>
                </a:moveTo>
                <a:lnTo>
                  <a:pt x="1103922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3251" y="1451093"/>
            <a:ext cx="9524444" cy="462214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2393" y="7365"/>
            <a:ext cx="10564495" cy="953135"/>
          </a:xfrm>
          <a:prstGeom prst="rect"/>
        </p:spPr>
        <p:txBody>
          <a:bodyPr wrap="square" lIns="0" tIns="67945" rIns="0" bIns="0" rtlCol="0" vert="horz">
            <a:spAutoFit/>
          </a:bodyPr>
          <a:lstStyle/>
          <a:p>
            <a:pPr marL="4717415" marR="5080" indent="-4705350">
              <a:lnSpc>
                <a:spcPts val="3460"/>
              </a:lnSpc>
              <a:spcBef>
                <a:spcPts val="535"/>
              </a:spcBef>
            </a:pPr>
            <a:r>
              <a:rPr dirty="0" sz="3200"/>
              <a:t>4:</a:t>
            </a:r>
            <a:r>
              <a:rPr dirty="0" sz="3200" spc="-10"/>
              <a:t> </a:t>
            </a:r>
            <a:r>
              <a:rPr dirty="0" sz="3200" spc="-5"/>
              <a:t>Sources(s)</a:t>
            </a:r>
            <a:r>
              <a:rPr dirty="0" sz="3200" spc="35"/>
              <a:t> </a:t>
            </a:r>
            <a:r>
              <a:rPr dirty="0" sz="3200" spc="-25"/>
              <a:t>of</a:t>
            </a:r>
            <a:r>
              <a:rPr dirty="0" sz="3200" spc="15"/>
              <a:t> </a:t>
            </a:r>
            <a:r>
              <a:rPr dirty="0" sz="3200" spc="-5"/>
              <a:t>Data</a:t>
            </a:r>
            <a:r>
              <a:rPr dirty="0" sz="3200" spc="15"/>
              <a:t> </a:t>
            </a:r>
            <a:r>
              <a:rPr dirty="0" sz="3200"/>
              <a:t>–</a:t>
            </a:r>
            <a:r>
              <a:rPr dirty="0" sz="3200" spc="20"/>
              <a:t> </a:t>
            </a:r>
            <a:r>
              <a:rPr dirty="0" sz="3200" spc="-5"/>
              <a:t>Annotated</a:t>
            </a:r>
            <a:r>
              <a:rPr dirty="0" sz="3200" spc="10"/>
              <a:t> </a:t>
            </a:r>
            <a:r>
              <a:rPr dirty="0" sz="3200" spc="-5"/>
              <a:t>Corpus</a:t>
            </a:r>
            <a:r>
              <a:rPr dirty="0" sz="3200" spc="5"/>
              <a:t> </a:t>
            </a:r>
            <a:r>
              <a:rPr dirty="0" sz="3200" spc="-10"/>
              <a:t>Development </a:t>
            </a:r>
            <a:r>
              <a:rPr dirty="0" sz="3200" spc="-865"/>
              <a:t> </a:t>
            </a:r>
            <a:r>
              <a:rPr dirty="0" sz="3200"/>
              <a:t>Issues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627887" y="1019555"/>
            <a:ext cx="11039475" cy="0"/>
          </a:xfrm>
          <a:custGeom>
            <a:avLst/>
            <a:gdLst/>
            <a:ahLst/>
            <a:cxnLst/>
            <a:rect l="l" t="t" r="r" b="b"/>
            <a:pathLst>
              <a:path w="11039475" h="0">
                <a:moveTo>
                  <a:pt x="0" y="0"/>
                </a:moveTo>
                <a:lnTo>
                  <a:pt x="1103922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9221" y="1706679"/>
            <a:ext cx="10227681" cy="321898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2393" y="7365"/>
            <a:ext cx="10564495" cy="953135"/>
          </a:xfrm>
          <a:prstGeom prst="rect"/>
        </p:spPr>
        <p:txBody>
          <a:bodyPr wrap="square" lIns="0" tIns="67945" rIns="0" bIns="0" rtlCol="0" vert="horz">
            <a:spAutoFit/>
          </a:bodyPr>
          <a:lstStyle/>
          <a:p>
            <a:pPr marL="4717415" marR="5080" indent="-4705350">
              <a:lnSpc>
                <a:spcPts val="3460"/>
              </a:lnSpc>
              <a:spcBef>
                <a:spcPts val="535"/>
              </a:spcBef>
            </a:pPr>
            <a:r>
              <a:rPr dirty="0" sz="3200" spc="-5"/>
              <a:t>4:</a:t>
            </a:r>
            <a:r>
              <a:rPr dirty="0" sz="3200" spc="5"/>
              <a:t> </a:t>
            </a:r>
            <a:r>
              <a:rPr dirty="0" sz="3200" spc="-5"/>
              <a:t>Sources(s)</a:t>
            </a:r>
            <a:r>
              <a:rPr dirty="0" sz="3200" spc="35"/>
              <a:t> </a:t>
            </a:r>
            <a:r>
              <a:rPr dirty="0" sz="3200" spc="-25"/>
              <a:t>of</a:t>
            </a:r>
            <a:r>
              <a:rPr dirty="0" sz="3200" spc="10"/>
              <a:t> </a:t>
            </a:r>
            <a:r>
              <a:rPr dirty="0" sz="3200"/>
              <a:t>Data</a:t>
            </a:r>
            <a:r>
              <a:rPr dirty="0" sz="3200" spc="15"/>
              <a:t> </a:t>
            </a:r>
            <a:r>
              <a:rPr dirty="0" sz="3200"/>
              <a:t>–</a:t>
            </a:r>
            <a:r>
              <a:rPr dirty="0" sz="3200" spc="15"/>
              <a:t> </a:t>
            </a:r>
            <a:r>
              <a:rPr dirty="0" sz="3200" spc="-5"/>
              <a:t>Annotated</a:t>
            </a:r>
            <a:r>
              <a:rPr dirty="0" sz="3200" spc="10"/>
              <a:t> </a:t>
            </a:r>
            <a:r>
              <a:rPr dirty="0" sz="3200" spc="-5"/>
              <a:t>Corpus</a:t>
            </a:r>
            <a:r>
              <a:rPr dirty="0" sz="3200" spc="5"/>
              <a:t> </a:t>
            </a:r>
            <a:r>
              <a:rPr dirty="0" sz="3200" spc="-10"/>
              <a:t>Development </a:t>
            </a:r>
            <a:r>
              <a:rPr dirty="0" sz="3200" spc="-865"/>
              <a:t> </a:t>
            </a:r>
            <a:r>
              <a:rPr dirty="0" sz="3200"/>
              <a:t>Issues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627887" y="1019555"/>
            <a:ext cx="11039475" cy="0"/>
          </a:xfrm>
          <a:custGeom>
            <a:avLst/>
            <a:gdLst/>
            <a:ahLst/>
            <a:cxnLst/>
            <a:rect l="l" t="t" r="r" b="b"/>
            <a:pathLst>
              <a:path w="11039475" h="0">
                <a:moveTo>
                  <a:pt x="0" y="0"/>
                </a:moveTo>
                <a:lnTo>
                  <a:pt x="1103922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5192" y="1261877"/>
            <a:ext cx="9801360" cy="485444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2393" y="7365"/>
            <a:ext cx="10564495" cy="953135"/>
          </a:xfrm>
          <a:prstGeom prst="rect"/>
        </p:spPr>
        <p:txBody>
          <a:bodyPr wrap="square" lIns="0" tIns="67945" rIns="0" bIns="0" rtlCol="0" vert="horz">
            <a:spAutoFit/>
          </a:bodyPr>
          <a:lstStyle/>
          <a:p>
            <a:pPr marL="4717415" marR="5080" indent="-4705350">
              <a:lnSpc>
                <a:spcPts val="3460"/>
              </a:lnSpc>
              <a:spcBef>
                <a:spcPts val="535"/>
              </a:spcBef>
            </a:pPr>
            <a:r>
              <a:rPr dirty="0" sz="3200"/>
              <a:t>4:</a:t>
            </a:r>
            <a:r>
              <a:rPr dirty="0" sz="3200" spc="-10"/>
              <a:t> </a:t>
            </a:r>
            <a:r>
              <a:rPr dirty="0" sz="3200" spc="-5"/>
              <a:t>Sources(s)</a:t>
            </a:r>
            <a:r>
              <a:rPr dirty="0" sz="3200" spc="35"/>
              <a:t> </a:t>
            </a:r>
            <a:r>
              <a:rPr dirty="0" sz="3200" spc="-25"/>
              <a:t>of</a:t>
            </a:r>
            <a:r>
              <a:rPr dirty="0" sz="3200" spc="15"/>
              <a:t> </a:t>
            </a:r>
            <a:r>
              <a:rPr dirty="0" sz="3200" spc="-5"/>
              <a:t>Data</a:t>
            </a:r>
            <a:r>
              <a:rPr dirty="0" sz="3200" spc="15"/>
              <a:t> </a:t>
            </a:r>
            <a:r>
              <a:rPr dirty="0" sz="3200"/>
              <a:t>–</a:t>
            </a:r>
            <a:r>
              <a:rPr dirty="0" sz="3200" spc="20"/>
              <a:t> </a:t>
            </a:r>
            <a:r>
              <a:rPr dirty="0" sz="3200" spc="-5"/>
              <a:t>Annotated</a:t>
            </a:r>
            <a:r>
              <a:rPr dirty="0" sz="3200" spc="10"/>
              <a:t> </a:t>
            </a:r>
            <a:r>
              <a:rPr dirty="0" sz="3200" spc="-5"/>
              <a:t>Corpus</a:t>
            </a:r>
            <a:r>
              <a:rPr dirty="0" sz="3200" spc="5"/>
              <a:t> </a:t>
            </a:r>
            <a:r>
              <a:rPr dirty="0" sz="3200" spc="-10"/>
              <a:t>Development </a:t>
            </a:r>
            <a:r>
              <a:rPr dirty="0" sz="3200" spc="-865"/>
              <a:t> </a:t>
            </a:r>
            <a:r>
              <a:rPr dirty="0" sz="3200"/>
              <a:t>Issues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627887" y="1019555"/>
            <a:ext cx="11039475" cy="0"/>
          </a:xfrm>
          <a:custGeom>
            <a:avLst/>
            <a:gdLst/>
            <a:ahLst/>
            <a:cxnLst/>
            <a:rect l="l" t="t" r="r" b="b"/>
            <a:pathLst>
              <a:path w="11039475" h="0">
                <a:moveTo>
                  <a:pt x="0" y="0"/>
                </a:moveTo>
                <a:lnTo>
                  <a:pt x="1103922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9221" y="1706679"/>
            <a:ext cx="10227681" cy="321898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2393" y="7365"/>
            <a:ext cx="10564495" cy="953135"/>
          </a:xfrm>
          <a:prstGeom prst="rect"/>
        </p:spPr>
        <p:txBody>
          <a:bodyPr wrap="square" lIns="0" tIns="67945" rIns="0" bIns="0" rtlCol="0" vert="horz">
            <a:spAutoFit/>
          </a:bodyPr>
          <a:lstStyle/>
          <a:p>
            <a:pPr marL="4717415" marR="5080" indent="-4705350">
              <a:lnSpc>
                <a:spcPts val="3460"/>
              </a:lnSpc>
              <a:spcBef>
                <a:spcPts val="535"/>
              </a:spcBef>
            </a:pPr>
            <a:r>
              <a:rPr dirty="0" sz="3200"/>
              <a:t>4:</a:t>
            </a:r>
            <a:r>
              <a:rPr dirty="0" sz="3200" spc="-10"/>
              <a:t> </a:t>
            </a:r>
            <a:r>
              <a:rPr dirty="0" sz="3200" spc="-5"/>
              <a:t>Sources(s)</a:t>
            </a:r>
            <a:r>
              <a:rPr dirty="0" sz="3200" spc="35"/>
              <a:t> </a:t>
            </a:r>
            <a:r>
              <a:rPr dirty="0" sz="3200" spc="-25"/>
              <a:t>of</a:t>
            </a:r>
            <a:r>
              <a:rPr dirty="0" sz="3200" spc="15"/>
              <a:t> </a:t>
            </a:r>
            <a:r>
              <a:rPr dirty="0" sz="3200" spc="-5"/>
              <a:t>Data</a:t>
            </a:r>
            <a:r>
              <a:rPr dirty="0" sz="3200" spc="15"/>
              <a:t> </a:t>
            </a:r>
            <a:r>
              <a:rPr dirty="0" sz="3200"/>
              <a:t>–</a:t>
            </a:r>
            <a:r>
              <a:rPr dirty="0" sz="3200" spc="20"/>
              <a:t> </a:t>
            </a:r>
            <a:r>
              <a:rPr dirty="0" sz="3200" spc="-5"/>
              <a:t>Annotated</a:t>
            </a:r>
            <a:r>
              <a:rPr dirty="0" sz="3200" spc="10"/>
              <a:t> </a:t>
            </a:r>
            <a:r>
              <a:rPr dirty="0" sz="3200" spc="-5"/>
              <a:t>Corpus</a:t>
            </a:r>
            <a:r>
              <a:rPr dirty="0" sz="3200" spc="5"/>
              <a:t> </a:t>
            </a:r>
            <a:r>
              <a:rPr dirty="0" sz="3200" spc="-10"/>
              <a:t>Development </a:t>
            </a:r>
            <a:r>
              <a:rPr dirty="0" sz="3200" spc="-865"/>
              <a:t> </a:t>
            </a:r>
            <a:r>
              <a:rPr dirty="0" sz="3200"/>
              <a:t>Issues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627887" y="1019555"/>
            <a:ext cx="11039475" cy="0"/>
          </a:xfrm>
          <a:custGeom>
            <a:avLst/>
            <a:gdLst/>
            <a:ahLst/>
            <a:cxnLst/>
            <a:rect l="l" t="t" r="r" b="b"/>
            <a:pathLst>
              <a:path w="11039475" h="0">
                <a:moveTo>
                  <a:pt x="0" y="0"/>
                </a:moveTo>
                <a:lnTo>
                  <a:pt x="1103922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1814" y="1445600"/>
            <a:ext cx="10539920" cy="44525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2393" y="7365"/>
            <a:ext cx="10564495" cy="953135"/>
          </a:xfrm>
          <a:prstGeom prst="rect"/>
        </p:spPr>
        <p:txBody>
          <a:bodyPr wrap="square" lIns="0" tIns="67945" rIns="0" bIns="0" rtlCol="0" vert="horz">
            <a:spAutoFit/>
          </a:bodyPr>
          <a:lstStyle/>
          <a:p>
            <a:pPr marL="4717415" marR="5080" indent="-4705350">
              <a:lnSpc>
                <a:spcPts val="3460"/>
              </a:lnSpc>
              <a:spcBef>
                <a:spcPts val="535"/>
              </a:spcBef>
            </a:pPr>
            <a:r>
              <a:rPr dirty="0" sz="3200" spc="-5"/>
              <a:t>4:</a:t>
            </a:r>
            <a:r>
              <a:rPr dirty="0" sz="3200" spc="5"/>
              <a:t> </a:t>
            </a:r>
            <a:r>
              <a:rPr dirty="0" sz="3200" spc="-5"/>
              <a:t>Sources(s)</a:t>
            </a:r>
            <a:r>
              <a:rPr dirty="0" sz="3200" spc="35"/>
              <a:t> </a:t>
            </a:r>
            <a:r>
              <a:rPr dirty="0" sz="3200" spc="-25"/>
              <a:t>of</a:t>
            </a:r>
            <a:r>
              <a:rPr dirty="0" sz="3200" spc="10"/>
              <a:t> </a:t>
            </a:r>
            <a:r>
              <a:rPr dirty="0" sz="3200"/>
              <a:t>Data</a:t>
            </a:r>
            <a:r>
              <a:rPr dirty="0" sz="3200" spc="15"/>
              <a:t> </a:t>
            </a:r>
            <a:r>
              <a:rPr dirty="0" sz="3200"/>
              <a:t>–</a:t>
            </a:r>
            <a:r>
              <a:rPr dirty="0" sz="3200" spc="15"/>
              <a:t> </a:t>
            </a:r>
            <a:r>
              <a:rPr dirty="0" sz="3200" spc="-5"/>
              <a:t>Annotated</a:t>
            </a:r>
            <a:r>
              <a:rPr dirty="0" sz="3200" spc="10"/>
              <a:t> </a:t>
            </a:r>
            <a:r>
              <a:rPr dirty="0" sz="3200" spc="-5"/>
              <a:t>Corpus</a:t>
            </a:r>
            <a:r>
              <a:rPr dirty="0" sz="3200" spc="5"/>
              <a:t> </a:t>
            </a:r>
            <a:r>
              <a:rPr dirty="0" sz="3200" spc="-10"/>
              <a:t>Development </a:t>
            </a:r>
            <a:r>
              <a:rPr dirty="0" sz="3200" spc="-865"/>
              <a:t> </a:t>
            </a:r>
            <a:r>
              <a:rPr dirty="0" sz="3200"/>
              <a:t>Issues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627887" y="1019555"/>
            <a:ext cx="11039475" cy="0"/>
          </a:xfrm>
          <a:custGeom>
            <a:avLst/>
            <a:gdLst/>
            <a:ahLst/>
            <a:cxnLst/>
            <a:rect l="l" t="t" r="r" b="b"/>
            <a:pathLst>
              <a:path w="11039475" h="0">
                <a:moveTo>
                  <a:pt x="0" y="0"/>
                </a:moveTo>
                <a:lnTo>
                  <a:pt x="1103922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060" y="1653082"/>
            <a:ext cx="10438612" cy="377513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47421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Types </a:t>
            </a:r>
            <a:r>
              <a:rPr dirty="0" spc="-30"/>
              <a:t>of </a:t>
            </a:r>
            <a:r>
              <a:rPr dirty="0" spc="-10"/>
              <a:t>Data</a:t>
            </a:r>
            <a:r>
              <a:rPr dirty="0" spc="-25"/>
              <a:t> </a:t>
            </a:r>
            <a:r>
              <a:rPr dirty="0" spc="-5"/>
              <a:t>Sources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984503"/>
            <a:ext cx="4816475" cy="34925"/>
          </a:xfrm>
          <a:custGeom>
            <a:avLst/>
            <a:gdLst/>
            <a:ahLst/>
            <a:cxnLst/>
            <a:rect l="l" t="t" r="r" b="b"/>
            <a:pathLst>
              <a:path w="4816475" h="34925">
                <a:moveTo>
                  <a:pt x="0" y="34798"/>
                </a:moveTo>
                <a:lnTo>
                  <a:pt x="4816221" y="0"/>
                </a:lnTo>
              </a:path>
            </a:pathLst>
          </a:custGeom>
          <a:ln w="57149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500" y="1338672"/>
            <a:ext cx="9089692" cy="462162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64795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Types</a:t>
            </a:r>
            <a:r>
              <a:rPr dirty="0" spc="-30"/>
              <a:t> of</a:t>
            </a:r>
            <a:r>
              <a:rPr dirty="0" spc="-25"/>
              <a:t> </a:t>
            </a:r>
            <a:r>
              <a:rPr dirty="0" spc="-10"/>
              <a:t>Data</a:t>
            </a:r>
            <a:r>
              <a:rPr dirty="0" spc="-15"/>
              <a:t> </a:t>
            </a:r>
            <a:r>
              <a:rPr dirty="0" spc="-5"/>
              <a:t>Sources</a:t>
            </a:r>
            <a:r>
              <a:rPr dirty="0" spc="-15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984503"/>
            <a:ext cx="6611620" cy="34925"/>
          </a:xfrm>
          <a:custGeom>
            <a:avLst/>
            <a:gdLst/>
            <a:ahLst/>
            <a:cxnLst/>
            <a:rect l="l" t="t" r="r" b="b"/>
            <a:pathLst>
              <a:path w="6611620" h="34925">
                <a:moveTo>
                  <a:pt x="0" y="34798"/>
                </a:moveTo>
                <a:lnTo>
                  <a:pt x="661111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132" y="1315550"/>
            <a:ext cx="9628921" cy="427813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64795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Types</a:t>
            </a:r>
            <a:r>
              <a:rPr dirty="0" spc="-30"/>
              <a:t> of</a:t>
            </a:r>
            <a:r>
              <a:rPr dirty="0" spc="-25"/>
              <a:t> </a:t>
            </a:r>
            <a:r>
              <a:rPr dirty="0" spc="-10"/>
              <a:t>Data</a:t>
            </a:r>
            <a:r>
              <a:rPr dirty="0" spc="-15"/>
              <a:t> </a:t>
            </a:r>
            <a:r>
              <a:rPr dirty="0" spc="-5"/>
              <a:t>Sources</a:t>
            </a:r>
            <a:r>
              <a:rPr dirty="0" spc="-15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984503"/>
            <a:ext cx="6611620" cy="34925"/>
          </a:xfrm>
          <a:custGeom>
            <a:avLst/>
            <a:gdLst/>
            <a:ahLst/>
            <a:cxnLst/>
            <a:rect l="l" t="t" r="r" b="b"/>
            <a:pathLst>
              <a:path w="6611620" h="34925">
                <a:moveTo>
                  <a:pt x="0" y="34798"/>
                </a:moveTo>
                <a:lnTo>
                  <a:pt x="661111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5246" y="1312449"/>
            <a:ext cx="9701840" cy="464467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65353"/>
            <a:ext cx="51568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Corpus</a:t>
            </a:r>
            <a:r>
              <a:rPr dirty="0" spc="-5"/>
              <a:t> </a:t>
            </a:r>
            <a:r>
              <a:rPr dirty="0"/>
              <a:t>/</a:t>
            </a:r>
            <a:r>
              <a:rPr dirty="0" spc="-20"/>
              <a:t> </a:t>
            </a:r>
            <a:r>
              <a:rPr dirty="0" spc="-5"/>
              <a:t>Dataset</a:t>
            </a:r>
            <a:r>
              <a:rPr dirty="0" spc="-20"/>
              <a:t> </a:t>
            </a:r>
            <a:r>
              <a:rPr dirty="0" spc="-5"/>
              <a:t>in</a:t>
            </a:r>
            <a:r>
              <a:rPr dirty="0"/>
              <a:t> </a:t>
            </a:r>
            <a:r>
              <a:rPr dirty="0" spc="-5"/>
              <a:t>NLP</a:t>
            </a:r>
          </a:p>
        </p:txBody>
      </p:sp>
      <p:sp>
        <p:nvSpPr>
          <p:cNvPr id="4" name="object 4"/>
          <p:cNvSpPr/>
          <p:nvPr/>
        </p:nvSpPr>
        <p:spPr>
          <a:xfrm>
            <a:off x="940308" y="813816"/>
            <a:ext cx="3218180" cy="0"/>
          </a:xfrm>
          <a:custGeom>
            <a:avLst/>
            <a:gdLst/>
            <a:ahLst/>
            <a:cxnLst/>
            <a:rect l="l" t="t" r="r" b="b"/>
            <a:pathLst>
              <a:path w="3218179" h="0">
                <a:moveTo>
                  <a:pt x="0" y="0"/>
                </a:moveTo>
                <a:lnTo>
                  <a:pt x="3218053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611123" y="1417319"/>
            <a:ext cx="10515600" cy="2013585"/>
            <a:chOff x="611123" y="1417319"/>
            <a:chExt cx="10515600" cy="2013585"/>
          </a:xfrm>
        </p:grpSpPr>
        <p:sp>
          <p:nvSpPr>
            <p:cNvPr id="6" name="object 6"/>
            <p:cNvSpPr/>
            <p:nvPr/>
          </p:nvSpPr>
          <p:spPr>
            <a:xfrm>
              <a:off x="891539" y="1424939"/>
              <a:ext cx="10235565" cy="1998345"/>
            </a:xfrm>
            <a:custGeom>
              <a:avLst/>
              <a:gdLst/>
              <a:ahLst/>
              <a:cxnLst/>
              <a:rect l="l" t="t" r="r" b="b"/>
              <a:pathLst>
                <a:path w="10235565" h="1998345">
                  <a:moveTo>
                    <a:pt x="10235184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235184" y="1997964"/>
                  </a:lnTo>
                  <a:lnTo>
                    <a:pt x="102351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11123" y="1424939"/>
              <a:ext cx="2639695" cy="1987550"/>
            </a:xfrm>
            <a:custGeom>
              <a:avLst/>
              <a:gdLst/>
              <a:ahLst/>
              <a:cxnLst/>
              <a:rect l="l" t="t" r="r" b="b"/>
              <a:pathLst>
                <a:path w="2639695" h="1987550">
                  <a:moveTo>
                    <a:pt x="2308352" y="0"/>
                  </a:moveTo>
                  <a:lnTo>
                    <a:pt x="331216" y="0"/>
                  </a:lnTo>
                  <a:lnTo>
                    <a:pt x="282273" y="3592"/>
                  </a:lnTo>
                  <a:lnTo>
                    <a:pt x="235559" y="14027"/>
                  </a:lnTo>
                  <a:lnTo>
                    <a:pt x="191586" y="30791"/>
                  </a:lnTo>
                  <a:lnTo>
                    <a:pt x="150868" y="53372"/>
                  </a:lnTo>
                  <a:lnTo>
                    <a:pt x="113916" y="81257"/>
                  </a:lnTo>
                  <a:lnTo>
                    <a:pt x="81244" y="113932"/>
                  </a:lnTo>
                  <a:lnTo>
                    <a:pt x="53362" y="150885"/>
                  </a:lnTo>
                  <a:lnTo>
                    <a:pt x="30785" y="191603"/>
                  </a:lnTo>
                  <a:lnTo>
                    <a:pt x="14023" y="235573"/>
                  </a:lnTo>
                  <a:lnTo>
                    <a:pt x="3591" y="282281"/>
                  </a:lnTo>
                  <a:lnTo>
                    <a:pt x="0" y="331215"/>
                  </a:lnTo>
                  <a:lnTo>
                    <a:pt x="0" y="1656080"/>
                  </a:lnTo>
                  <a:lnTo>
                    <a:pt x="3591" y="1705014"/>
                  </a:lnTo>
                  <a:lnTo>
                    <a:pt x="14023" y="1751722"/>
                  </a:lnTo>
                  <a:lnTo>
                    <a:pt x="30785" y="1795692"/>
                  </a:lnTo>
                  <a:lnTo>
                    <a:pt x="53362" y="1836410"/>
                  </a:lnTo>
                  <a:lnTo>
                    <a:pt x="81244" y="1873363"/>
                  </a:lnTo>
                  <a:lnTo>
                    <a:pt x="113916" y="1906038"/>
                  </a:lnTo>
                  <a:lnTo>
                    <a:pt x="150868" y="1933923"/>
                  </a:lnTo>
                  <a:lnTo>
                    <a:pt x="191586" y="1956504"/>
                  </a:lnTo>
                  <a:lnTo>
                    <a:pt x="235559" y="1973268"/>
                  </a:lnTo>
                  <a:lnTo>
                    <a:pt x="282273" y="1983703"/>
                  </a:lnTo>
                  <a:lnTo>
                    <a:pt x="331216" y="1987296"/>
                  </a:lnTo>
                  <a:lnTo>
                    <a:pt x="2308352" y="1987296"/>
                  </a:lnTo>
                  <a:lnTo>
                    <a:pt x="2357286" y="1983703"/>
                  </a:lnTo>
                  <a:lnTo>
                    <a:pt x="2403994" y="1973268"/>
                  </a:lnTo>
                  <a:lnTo>
                    <a:pt x="2447964" y="1956504"/>
                  </a:lnTo>
                  <a:lnTo>
                    <a:pt x="2488682" y="1933923"/>
                  </a:lnTo>
                  <a:lnTo>
                    <a:pt x="2525635" y="1906038"/>
                  </a:lnTo>
                  <a:lnTo>
                    <a:pt x="2558310" y="1873363"/>
                  </a:lnTo>
                  <a:lnTo>
                    <a:pt x="2586195" y="1836410"/>
                  </a:lnTo>
                  <a:lnTo>
                    <a:pt x="2608776" y="1795692"/>
                  </a:lnTo>
                  <a:lnTo>
                    <a:pt x="2625540" y="1751722"/>
                  </a:lnTo>
                  <a:lnTo>
                    <a:pt x="2635975" y="1705014"/>
                  </a:lnTo>
                  <a:lnTo>
                    <a:pt x="2639568" y="1656080"/>
                  </a:lnTo>
                  <a:lnTo>
                    <a:pt x="2639568" y="331215"/>
                  </a:lnTo>
                  <a:lnTo>
                    <a:pt x="2635975" y="282281"/>
                  </a:lnTo>
                  <a:lnTo>
                    <a:pt x="2625540" y="235573"/>
                  </a:lnTo>
                  <a:lnTo>
                    <a:pt x="2608776" y="191603"/>
                  </a:lnTo>
                  <a:lnTo>
                    <a:pt x="2586195" y="150885"/>
                  </a:lnTo>
                  <a:lnTo>
                    <a:pt x="2558310" y="113932"/>
                  </a:lnTo>
                  <a:lnTo>
                    <a:pt x="2525635" y="81257"/>
                  </a:lnTo>
                  <a:lnTo>
                    <a:pt x="2488682" y="53372"/>
                  </a:lnTo>
                  <a:lnTo>
                    <a:pt x="2447964" y="30791"/>
                  </a:lnTo>
                  <a:lnTo>
                    <a:pt x="2403994" y="14027"/>
                  </a:lnTo>
                  <a:lnTo>
                    <a:pt x="2357286" y="3592"/>
                  </a:lnTo>
                  <a:lnTo>
                    <a:pt x="2308352" y="0"/>
                  </a:lnTo>
                  <a:close/>
                </a:path>
              </a:pathLst>
            </a:custGeom>
            <a:solidFill>
              <a:srgbClr val="484A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429256" y="1417319"/>
              <a:ext cx="1009015" cy="2013585"/>
            </a:xfrm>
            <a:custGeom>
              <a:avLst/>
              <a:gdLst/>
              <a:ahLst/>
              <a:cxnLst/>
              <a:rect l="l" t="t" r="r" b="b"/>
              <a:pathLst>
                <a:path w="1009014" h="2013585">
                  <a:moveTo>
                    <a:pt x="1008888" y="0"/>
                  </a:moveTo>
                  <a:lnTo>
                    <a:pt x="504444" y="0"/>
                  </a:lnTo>
                  <a:lnTo>
                    <a:pt x="472537" y="1980"/>
                  </a:lnTo>
                  <a:lnTo>
                    <a:pt x="410368" y="17471"/>
                  </a:lnTo>
                  <a:lnTo>
                    <a:pt x="350783" y="47548"/>
                  </a:lnTo>
                  <a:lnTo>
                    <a:pt x="294254" y="91268"/>
                  </a:lnTo>
                  <a:lnTo>
                    <a:pt x="241254" y="147687"/>
                  </a:lnTo>
                  <a:lnTo>
                    <a:pt x="216226" y="180363"/>
                  </a:lnTo>
                  <a:lnTo>
                    <a:pt x="192256" y="215861"/>
                  </a:lnTo>
                  <a:lnTo>
                    <a:pt x="169406" y="254061"/>
                  </a:lnTo>
                  <a:lnTo>
                    <a:pt x="147732" y="294846"/>
                  </a:lnTo>
                  <a:lnTo>
                    <a:pt x="127295" y="338098"/>
                  </a:lnTo>
                  <a:lnTo>
                    <a:pt x="108154" y="383699"/>
                  </a:lnTo>
                  <a:lnTo>
                    <a:pt x="90368" y="431531"/>
                  </a:lnTo>
                  <a:lnTo>
                    <a:pt x="73995" y="481476"/>
                  </a:lnTo>
                  <a:lnTo>
                    <a:pt x="59095" y="533416"/>
                  </a:lnTo>
                  <a:lnTo>
                    <a:pt x="45727" y="587233"/>
                  </a:lnTo>
                  <a:lnTo>
                    <a:pt x="33949" y="642809"/>
                  </a:lnTo>
                  <a:lnTo>
                    <a:pt x="23822" y="700026"/>
                  </a:lnTo>
                  <a:lnTo>
                    <a:pt x="15403" y="758767"/>
                  </a:lnTo>
                  <a:lnTo>
                    <a:pt x="8753" y="818913"/>
                  </a:lnTo>
                  <a:lnTo>
                    <a:pt x="3929" y="880346"/>
                  </a:lnTo>
                  <a:lnTo>
                    <a:pt x="992" y="942948"/>
                  </a:lnTo>
                  <a:lnTo>
                    <a:pt x="0" y="1006601"/>
                  </a:lnTo>
                  <a:lnTo>
                    <a:pt x="992" y="1070255"/>
                  </a:lnTo>
                  <a:lnTo>
                    <a:pt x="3929" y="1132857"/>
                  </a:lnTo>
                  <a:lnTo>
                    <a:pt x="8753" y="1194290"/>
                  </a:lnTo>
                  <a:lnTo>
                    <a:pt x="15403" y="1254436"/>
                  </a:lnTo>
                  <a:lnTo>
                    <a:pt x="23822" y="1313177"/>
                  </a:lnTo>
                  <a:lnTo>
                    <a:pt x="33949" y="1370394"/>
                  </a:lnTo>
                  <a:lnTo>
                    <a:pt x="45727" y="1425970"/>
                  </a:lnTo>
                  <a:lnTo>
                    <a:pt x="59095" y="1479787"/>
                  </a:lnTo>
                  <a:lnTo>
                    <a:pt x="73995" y="1531727"/>
                  </a:lnTo>
                  <a:lnTo>
                    <a:pt x="90368" y="1581672"/>
                  </a:lnTo>
                  <a:lnTo>
                    <a:pt x="108154" y="1629504"/>
                  </a:lnTo>
                  <a:lnTo>
                    <a:pt x="127295" y="1675105"/>
                  </a:lnTo>
                  <a:lnTo>
                    <a:pt x="147732" y="1718357"/>
                  </a:lnTo>
                  <a:lnTo>
                    <a:pt x="169406" y="1759142"/>
                  </a:lnTo>
                  <a:lnTo>
                    <a:pt x="192256" y="1797342"/>
                  </a:lnTo>
                  <a:lnTo>
                    <a:pt x="216226" y="1832840"/>
                  </a:lnTo>
                  <a:lnTo>
                    <a:pt x="241254" y="1865516"/>
                  </a:lnTo>
                  <a:lnTo>
                    <a:pt x="267284" y="1895254"/>
                  </a:lnTo>
                  <a:lnTo>
                    <a:pt x="322107" y="1945441"/>
                  </a:lnTo>
                  <a:lnTo>
                    <a:pt x="380223" y="1982458"/>
                  </a:lnTo>
                  <a:lnTo>
                    <a:pt x="441159" y="2005360"/>
                  </a:lnTo>
                  <a:lnTo>
                    <a:pt x="504444" y="2013203"/>
                  </a:lnTo>
                  <a:lnTo>
                    <a:pt x="1008888" y="2013203"/>
                  </a:lnTo>
                  <a:lnTo>
                    <a:pt x="10088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4953" y="2291969"/>
              <a:ext cx="234950" cy="193801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611123" y="3834384"/>
            <a:ext cx="10456545" cy="2013585"/>
            <a:chOff x="611123" y="3834384"/>
            <a:chExt cx="10456545" cy="2013585"/>
          </a:xfrm>
        </p:grpSpPr>
        <p:sp>
          <p:nvSpPr>
            <p:cNvPr id="11" name="object 11"/>
            <p:cNvSpPr/>
            <p:nvPr/>
          </p:nvSpPr>
          <p:spPr>
            <a:xfrm>
              <a:off x="890015" y="3842004"/>
              <a:ext cx="10177780" cy="1998345"/>
            </a:xfrm>
            <a:custGeom>
              <a:avLst/>
              <a:gdLst/>
              <a:ahLst/>
              <a:cxnLst/>
              <a:rect l="l" t="t" r="r" b="b"/>
              <a:pathLst>
                <a:path w="10177780" h="1998345">
                  <a:moveTo>
                    <a:pt x="10177272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177272" y="1997964"/>
                  </a:lnTo>
                  <a:lnTo>
                    <a:pt x="1017727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11123" y="3842004"/>
              <a:ext cx="2810510" cy="1988820"/>
            </a:xfrm>
            <a:custGeom>
              <a:avLst/>
              <a:gdLst/>
              <a:ahLst/>
              <a:cxnLst/>
              <a:rect l="l" t="t" r="r" b="b"/>
              <a:pathLst>
                <a:path w="2810510" h="1988820">
                  <a:moveTo>
                    <a:pt x="2478786" y="0"/>
                  </a:moveTo>
                  <a:lnTo>
                    <a:pt x="331482" y="0"/>
                  </a:lnTo>
                  <a:lnTo>
                    <a:pt x="282499" y="3595"/>
                  </a:lnTo>
                  <a:lnTo>
                    <a:pt x="235746" y="14038"/>
                  </a:lnTo>
                  <a:lnTo>
                    <a:pt x="191738" y="30817"/>
                  </a:lnTo>
                  <a:lnTo>
                    <a:pt x="150987" y="53416"/>
                  </a:lnTo>
                  <a:lnTo>
                    <a:pt x="114006" y="81323"/>
                  </a:lnTo>
                  <a:lnTo>
                    <a:pt x="81307" y="114025"/>
                  </a:lnTo>
                  <a:lnTo>
                    <a:pt x="53404" y="151007"/>
                  </a:lnTo>
                  <a:lnTo>
                    <a:pt x="30809" y="191756"/>
                  </a:lnTo>
                  <a:lnTo>
                    <a:pt x="14034" y="235758"/>
                  </a:lnTo>
                  <a:lnTo>
                    <a:pt x="3594" y="282501"/>
                  </a:lnTo>
                  <a:lnTo>
                    <a:pt x="0" y="331470"/>
                  </a:lnTo>
                  <a:lnTo>
                    <a:pt x="0" y="1657350"/>
                  </a:lnTo>
                  <a:lnTo>
                    <a:pt x="3594" y="1706330"/>
                  </a:lnTo>
                  <a:lnTo>
                    <a:pt x="14034" y="1753079"/>
                  </a:lnTo>
                  <a:lnTo>
                    <a:pt x="30809" y="1797085"/>
                  </a:lnTo>
                  <a:lnTo>
                    <a:pt x="53404" y="1837835"/>
                  </a:lnTo>
                  <a:lnTo>
                    <a:pt x="81307" y="1874815"/>
                  </a:lnTo>
                  <a:lnTo>
                    <a:pt x="114006" y="1907513"/>
                  </a:lnTo>
                  <a:lnTo>
                    <a:pt x="150987" y="1935416"/>
                  </a:lnTo>
                  <a:lnTo>
                    <a:pt x="191738" y="1958011"/>
                  </a:lnTo>
                  <a:lnTo>
                    <a:pt x="235746" y="1974785"/>
                  </a:lnTo>
                  <a:lnTo>
                    <a:pt x="282499" y="1985225"/>
                  </a:lnTo>
                  <a:lnTo>
                    <a:pt x="331482" y="1988820"/>
                  </a:lnTo>
                  <a:lnTo>
                    <a:pt x="2478786" y="1988820"/>
                  </a:lnTo>
                  <a:lnTo>
                    <a:pt x="2527754" y="1985225"/>
                  </a:lnTo>
                  <a:lnTo>
                    <a:pt x="2574497" y="1974785"/>
                  </a:lnTo>
                  <a:lnTo>
                    <a:pt x="2618499" y="1958011"/>
                  </a:lnTo>
                  <a:lnTo>
                    <a:pt x="2659248" y="1935416"/>
                  </a:lnTo>
                  <a:lnTo>
                    <a:pt x="2696230" y="1907513"/>
                  </a:lnTo>
                  <a:lnTo>
                    <a:pt x="2728932" y="1874815"/>
                  </a:lnTo>
                  <a:lnTo>
                    <a:pt x="2756839" y="1837835"/>
                  </a:lnTo>
                  <a:lnTo>
                    <a:pt x="2779438" y="1797085"/>
                  </a:lnTo>
                  <a:lnTo>
                    <a:pt x="2796217" y="1753079"/>
                  </a:lnTo>
                  <a:lnTo>
                    <a:pt x="2806660" y="1706330"/>
                  </a:lnTo>
                  <a:lnTo>
                    <a:pt x="2810255" y="1657350"/>
                  </a:lnTo>
                  <a:lnTo>
                    <a:pt x="2810255" y="331470"/>
                  </a:lnTo>
                  <a:lnTo>
                    <a:pt x="2806660" y="282501"/>
                  </a:lnTo>
                  <a:lnTo>
                    <a:pt x="2796217" y="235758"/>
                  </a:lnTo>
                  <a:lnTo>
                    <a:pt x="2779438" y="191756"/>
                  </a:lnTo>
                  <a:lnTo>
                    <a:pt x="2756839" y="151007"/>
                  </a:lnTo>
                  <a:lnTo>
                    <a:pt x="2728932" y="114025"/>
                  </a:lnTo>
                  <a:lnTo>
                    <a:pt x="2696230" y="81323"/>
                  </a:lnTo>
                  <a:lnTo>
                    <a:pt x="2659248" y="53416"/>
                  </a:lnTo>
                  <a:lnTo>
                    <a:pt x="2618499" y="30817"/>
                  </a:lnTo>
                  <a:lnTo>
                    <a:pt x="2574497" y="14038"/>
                  </a:lnTo>
                  <a:lnTo>
                    <a:pt x="2527754" y="3595"/>
                  </a:lnTo>
                  <a:lnTo>
                    <a:pt x="2478786" y="0"/>
                  </a:lnTo>
                  <a:close/>
                </a:path>
              </a:pathLst>
            </a:custGeom>
            <a:solidFill>
              <a:srgbClr val="4B28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418588" y="3834384"/>
              <a:ext cx="1003300" cy="2013585"/>
            </a:xfrm>
            <a:custGeom>
              <a:avLst/>
              <a:gdLst/>
              <a:ahLst/>
              <a:cxnLst/>
              <a:rect l="l" t="t" r="r" b="b"/>
              <a:pathLst>
                <a:path w="1003300" h="2013585">
                  <a:moveTo>
                    <a:pt x="1002791" y="0"/>
                  </a:moveTo>
                  <a:lnTo>
                    <a:pt x="501395" y="0"/>
                  </a:lnTo>
                  <a:lnTo>
                    <a:pt x="469692" y="1980"/>
                  </a:lnTo>
                  <a:lnTo>
                    <a:pt x="407914" y="17471"/>
                  </a:lnTo>
                  <a:lnTo>
                    <a:pt x="348699" y="47548"/>
                  </a:lnTo>
                  <a:lnTo>
                    <a:pt x="292517" y="91268"/>
                  </a:lnTo>
                  <a:lnTo>
                    <a:pt x="239839" y="147687"/>
                  </a:lnTo>
                  <a:lnTo>
                    <a:pt x="214960" y="180363"/>
                  </a:lnTo>
                  <a:lnTo>
                    <a:pt x="191135" y="215861"/>
                  </a:lnTo>
                  <a:lnTo>
                    <a:pt x="168420" y="254061"/>
                  </a:lnTo>
                  <a:lnTo>
                    <a:pt x="146875" y="294846"/>
                  </a:lnTo>
                  <a:lnTo>
                    <a:pt x="126559" y="338098"/>
                  </a:lnTo>
                  <a:lnTo>
                    <a:pt x="107530" y="383699"/>
                  </a:lnTo>
                  <a:lnTo>
                    <a:pt x="89848" y="431531"/>
                  </a:lnTo>
                  <a:lnTo>
                    <a:pt x="73570" y="481476"/>
                  </a:lnTo>
                  <a:lnTo>
                    <a:pt x="58756" y="533416"/>
                  </a:lnTo>
                  <a:lnTo>
                    <a:pt x="45465" y="587233"/>
                  </a:lnTo>
                  <a:lnTo>
                    <a:pt x="33756" y="642809"/>
                  </a:lnTo>
                  <a:lnTo>
                    <a:pt x="23686" y="700026"/>
                  </a:lnTo>
                  <a:lnTo>
                    <a:pt x="15316" y="758767"/>
                  </a:lnTo>
                  <a:lnTo>
                    <a:pt x="8703" y="818913"/>
                  </a:lnTo>
                  <a:lnTo>
                    <a:pt x="3907" y="880346"/>
                  </a:lnTo>
                  <a:lnTo>
                    <a:pt x="986" y="942948"/>
                  </a:lnTo>
                  <a:lnTo>
                    <a:pt x="0" y="1006602"/>
                  </a:lnTo>
                  <a:lnTo>
                    <a:pt x="986" y="1070255"/>
                  </a:lnTo>
                  <a:lnTo>
                    <a:pt x="3907" y="1132857"/>
                  </a:lnTo>
                  <a:lnTo>
                    <a:pt x="8703" y="1194290"/>
                  </a:lnTo>
                  <a:lnTo>
                    <a:pt x="15316" y="1254436"/>
                  </a:lnTo>
                  <a:lnTo>
                    <a:pt x="23686" y="1313177"/>
                  </a:lnTo>
                  <a:lnTo>
                    <a:pt x="33756" y="1370394"/>
                  </a:lnTo>
                  <a:lnTo>
                    <a:pt x="45465" y="1425970"/>
                  </a:lnTo>
                  <a:lnTo>
                    <a:pt x="58756" y="1479787"/>
                  </a:lnTo>
                  <a:lnTo>
                    <a:pt x="73570" y="1531727"/>
                  </a:lnTo>
                  <a:lnTo>
                    <a:pt x="89848" y="1581672"/>
                  </a:lnTo>
                  <a:lnTo>
                    <a:pt x="107530" y="1629504"/>
                  </a:lnTo>
                  <a:lnTo>
                    <a:pt x="126559" y="1675105"/>
                  </a:lnTo>
                  <a:lnTo>
                    <a:pt x="146875" y="1718357"/>
                  </a:lnTo>
                  <a:lnTo>
                    <a:pt x="168420" y="1759142"/>
                  </a:lnTo>
                  <a:lnTo>
                    <a:pt x="191135" y="1797342"/>
                  </a:lnTo>
                  <a:lnTo>
                    <a:pt x="214960" y="1832840"/>
                  </a:lnTo>
                  <a:lnTo>
                    <a:pt x="239839" y="1865516"/>
                  </a:lnTo>
                  <a:lnTo>
                    <a:pt x="265710" y="1895254"/>
                  </a:lnTo>
                  <a:lnTo>
                    <a:pt x="320199" y="1945441"/>
                  </a:lnTo>
                  <a:lnTo>
                    <a:pt x="377956" y="1982458"/>
                  </a:lnTo>
                  <a:lnTo>
                    <a:pt x="438512" y="2005360"/>
                  </a:lnTo>
                  <a:lnTo>
                    <a:pt x="501395" y="2013204"/>
                  </a:lnTo>
                  <a:lnTo>
                    <a:pt x="1002791" y="2013204"/>
                  </a:lnTo>
                  <a:lnTo>
                    <a:pt x="10027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0484" y="4360037"/>
              <a:ext cx="241045" cy="1953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000" y="4141216"/>
              <a:ext cx="1330667" cy="339471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137154" y="1998929"/>
            <a:ext cx="7458709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Segoe UI"/>
                <a:cs typeface="Segoe UI"/>
              </a:rPr>
              <a:t>In</a:t>
            </a:r>
            <a:r>
              <a:rPr dirty="0" sz="2400" spc="-5" b="1">
                <a:latin typeface="Segoe UI"/>
                <a:cs typeface="Segoe UI"/>
              </a:rPr>
              <a:t> </a:t>
            </a:r>
            <a:r>
              <a:rPr dirty="0" sz="2400" spc="-105" b="1">
                <a:latin typeface="Segoe UI"/>
                <a:cs typeface="Segoe UI"/>
              </a:rPr>
              <a:t>NLP,</a:t>
            </a:r>
            <a:r>
              <a:rPr dirty="0" sz="2400" spc="-15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Corpus</a:t>
            </a:r>
            <a:r>
              <a:rPr dirty="0" sz="2400" spc="-20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/</a:t>
            </a:r>
            <a:r>
              <a:rPr dirty="0" sz="2400" spc="-20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Dataset is defined</a:t>
            </a:r>
            <a:r>
              <a:rPr dirty="0" sz="2400" spc="5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as</a:t>
            </a:r>
            <a:r>
              <a:rPr dirty="0" sz="2400" spc="-20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a collection</a:t>
            </a:r>
            <a:r>
              <a:rPr dirty="0" sz="2400" spc="-5" b="1">
                <a:latin typeface="Segoe UI"/>
                <a:cs typeface="Segoe UI"/>
              </a:rPr>
              <a:t> </a:t>
            </a:r>
            <a:r>
              <a:rPr dirty="0" sz="2400" spc="-25" b="1">
                <a:latin typeface="Segoe UI"/>
                <a:cs typeface="Segoe UI"/>
              </a:rPr>
              <a:t>of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 spc="-10" b="1">
                <a:latin typeface="Segoe UI"/>
                <a:cs typeface="Segoe UI"/>
              </a:rPr>
              <a:t>Real-world</a:t>
            </a:r>
            <a:r>
              <a:rPr dirty="0" sz="2400" spc="-20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Data</a:t>
            </a:r>
            <a:r>
              <a:rPr dirty="0" sz="2400" spc="-10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in</a:t>
            </a:r>
            <a:r>
              <a:rPr dirty="0" sz="2400" spc="-5" b="1">
                <a:latin typeface="Segoe UI"/>
                <a:cs typeface="Segoe UI"/>
              </a:rPr>
              <a:t> Machine-readable</a:t>
            </a:r>
            <a:r>
              <a:rPr dirty="0" sz="2400" b="1">
                <a:latin typeface="Segoe UI"/>
                <a:cs typeface="Segoe UI"/>
              </a:rPr>
              <a:t> Format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2640" y="4027678"/>
            <a:ext cx="138493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latin typeface="Segoe UI"/>
                <a:cs typeface="Segoe UI"/>
              </a:rPr>
              <a:t>Purpose</a:t>
            </a:r>
            <a:endParaRPr sz="2800">
              <a:latin typeface="Segoe UI"/>
              <a:cs typeface="Segoe U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0542" y="2247900"/>
            <a:ext cx="1636699" cy="280416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44144" y="2152268"/>
            <a:ext cx="170243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latin typeface="Segoe UI"/>
                <a:cs typeface="Segoe UI"/>
              </a:rPr>
              <a:t>Definition</a:t>
            </a:r>
            <a:endParaRPr sz="2800">
              <a:latin typeface="Segoe UI"/>
              <a:cs typeface="Segoe U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8159" y="4959350"/>
            <a:ext cx="1530083" cy="339471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631647" y="4846065"/>
            <a:ext cx="159512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Segoe UI"/>
                <a:cs typeface="Segoe UI"/>
              </a:rPr>
              <a:t>Importan</a:t>
            </a:r>
            <a:endParaRPr sz="2800">
              <a:latin typeface="Segoe UI"/>
              <a:cs typeface="Segoe U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27277" y="5094132"/>
            <a:ext cx="1583690" cy="554355"/>
            <a:chOff x="1327277" y="5094132"/>
            <a:chExt cx="1583690" cy="554355"/>
          </a:xfrm>
        </p:grpSpPr>
        <p:sp>
          <p:nvSpPr>
            <p:cNvPr id="24" name="object 24"/>
            <p:cNvSpPr/>
            <p:nvPr/>
          </p:nvSpPr>
          <p:spPr>
            <a:xfrm>
              <a:off x="2238755" y="5098704"/>
              <a:ext cx="95250" cy="38735"/>
            </a:xfrm>
            <a:custGeom>
              <a:avLst/>
              <a:gdLst/>
              <a:ahLst/>
              <a:cxnLst/>
              <a:rect l="l" t="t" r="r" b="b"/>
              <a:pathLst>
                <a:path w="95250" h="38735">
                  <a:moveTo>
                    <a:pt x="94841" y="0"/>
                  </a:moveTo>
                  <a:lnTo>
                    <a:pt x="0" y="0"/>
                  </a:lnTo>
                  <a:lnTo>
                    <a:pt x="0" y="38318"/>
                  </a:lnTo>
                  <a:lnTo>
                    <a:pt x="94841" y="38318"/>
                  </a:lnTo>
                  <a:lnTo>
                    <a:pt x="948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238755" y="5098704"/>
              <a:ext cx="95250" cy="38735"/>
            </a:xfrm>
            <a:custGeom>
              <a:avLst/>
              <a:gdLst/>
              <a:ahLst/>
              <a:cxnLst/>
              <a:rect l="l" t="t" r="r" b="b"/>
              <a:pathLst>
                <a:path w="95250" h="38735">
                  <a:moveTo>
                    <a:pt x="0" y="38318"/>
                  </a:moveTo>
                  <a:lnTo>
                    <a:pt x="94841" y="38318"/>
                  </a:lnTo>
                  <a:lnTo>
                    <a:pt x="94841" y="0"/>
                  </a:lnTo>
                  <a:lnTo>
                    <a:pt x="0" y="0"/>
                  </a:lnTo>
                  <a:lnTo>
                    <a:pt x="0" y="38318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331849" y="5457443"/>
              <a:ext cx="340995" cy="186690"/>
            </a:xfrm>
            <a:custGeom>
              <a:avLst/>
              <a:gdLst/>
              <a:ahLst/>
              <a:cxnLst/>
              <a:rect l="l" t="t" r="r" b="b"/>
              <a:pathLst>
                <a:path w="340994" h="186689">
                  <a:moveTo>
                    <a:pt x="259460" y="0"/>
                  </a:moveTo>
                  <a:lnTo>
                    <a:pt x="209990" y="14519"/>
                  </a:lnTo>
                  <a:lnTo>
                    <a:pt x="177149" y="56260"/>
                  </a:lnTo>
                  <a:lnTo>
                    <a:pt x="170687" y="95884"/>
                  </a:lnTo>
                  <a:lnTo>
                    <a:pt x="172186" y="116034"/>
                  </a:lnTo>
                  <a:lnTo>
                    <a:pt x="194563" y="162344"/>
                  </a:lnTo>
                  <a:lnTo>
                    <a:pt x="240926" y="184691"/>
                  </a:lnTo>
                  <a:lnTo>
                    <a:pt x="261238" y="186181"/>
                  </a:lnTo>
                  <a:lnTo>
                    <a:pt x="280027" y="185358"/>
                  </a:lnTo>
                  <a:lnTo>
                    <a:pt x="296957" y="182886"/>
                  </a:lnTo>
                  <a:lnTo>
                    <a:pt x="312031" y="178766"/>
                  </a:lnTo>
                  <a:lnTo>
                    <a:pt x="325246" y="172999"/>
                  </a:lnTo>
                  <a:lnTo>
                    <a:pt x="325246" y="147345"/>
                  </a:lnTo>
                  <a:lnTo>
                    <a:pt x="273684" y="147345"/>
                  </a:lnTo>
                  <a:lnTo>
                    <a:pt x="253422" y="144929"/>
                  </a:lnTo>
                  <a:lnTo>
                    <a:pt x="238553" y="137682"/>
                  </a:lnTo>
                  <a:lnTo>
                    <a:pt x="229090" y="125608"/>
                  </a:lnTo>
                  <a:lnTo>
                    <a:pt x="225044" y="108711"/>
                  </a:lnTo>
                  <a:lnTo>
                    <a:pt x="340868" y="108711"/>
                  </a:lnTo>
                  <a:lnTo>
                    <a:pt x="340868" y="85597"/>
                  </a:lnTo>
                  <a:lnTo>
                    <a:pt x="340117" y="75056"/>
                  </a:lnTo>
                  <a:lnTo>
                    <a:pt x="224662" y="75056"/>
                  </a:lnTo>
                  <a:lnTo>
                    <a:pt x="226185" y="67220"/>
                  </a:lnTo>
                  <a:lnTo>
                    <a:pt x="250444" y="36956"/>
                  </a:lnTo>
                  <a:lnTo>
                    <a:pt x="329554" y="36956"/>
                  </a:lnTo>
                  <a:lnTo>
                    <a:pt x="328920" y="35556"/>
                  </a:lnTo>
                  <a:lnTo>
                    <a:pt x="319658" y="22986"/>
                  </a:lnTo>
                  <a:lnTo>
                    <a:pt x="307895" y="12912"/>
                  </a:lnTo>
                  <a:lnTo>
                    <a:pt x="293941" y="5730"/>
                  </a:lnTo>
                  <a:lnTo>
                    <a:pt x="277796" y="1430"/>
                  </a:lnTo>
                  <a:lnTo>
                    <a:pt x="259460" y="0"/>
                  </a:lnTo>
                  <a:close/>
                </a:path>
                <a:path w="340994" h="186689">
                  <a:moveTo>
                    <a:pt x="325246" y="133464"/>
                  </a:moveTo>
                  <a:lnTo>
                    <a:pt x="313672" y="139539"/>
                  </a:lnTo>
                  <a:lnTo>
                    <a:pt x="301228" y="143876"/>
                  </a:lnTo>
                  <a:lnTo>
                    <a:pt x="287903" y="146478"/>
                  </a:lnTo>
                  <a:lnTo>
                    <a:pt x="273684" y="147345"/>
                  </a:lnTo>
                  <a:lnTo>
                    <a:pt x="325246" y="147345"/>
                  </a:lnTo>
                  <a:lnTo>
                    <a:pt x="325246" y="133464"/>
                  </a:lnTo>
                  <a:close/>
                </a:path>
                <a:path w="340994" h="186689">
                  <a:moveTo>
                    <a:pt x="329554" y="36956"/>
                  </a:moveTo>
                  <a:lnTo>
                    <a:pt x="259206" y="36956"/>
                  </a:lnTo>
                  <a:lnTo>
                    <a:pt x="272708" y="39338"/>
                  </a:lnTo>
                  <a:lnTo>
                    <a:pt x="282352" y="46481"/>
                  </a:lnTo>
                  <a:lnTo>
                    <a:pt x="288139" y="58388"/>
                  </a:lnTo>
                  <a:lnTo>
                    <a:pt x="290067" y="75056"/>
                  </a:lnTo>
                  <a:lnTo>
                    <a:pt x="340117" y="75056"/>
                  </a:lnTo>
                  <a:lnTo>
                    <a:pt x="339536" y="66885"/>
                  </a:lnTo>
                  <a:lnTo>
                    <a:pt x="335549" y="50196"/>
                  </a:lnTo>
                  <a:lnTo>
                    <a:pt x="329554" y="36956"/>
                  </a:lnTo>
                  <a:close/>
                </a:path>
                <a:path w="340994" h="186689">
                  <a:moveTo>
                    <a:pt x="99694" y="0"/>
                  </a:moveTo>
                  <a:lnTo>
                    <a:pt x="58912" y="6492"/>
                  </a:lnTo>
                  <a:lnTo>
                    <a:pt x="15323" y="40276"/>
                  </a:lnTo>
                  <a:lnTo>
                    <a:pt x="1710" y="75951"/>
                  </a:lnTo>
                  <a:lnTo>
                    <a:pt x="0" y="97408"/>
                  </a:lnTo>
                  <a:lnTo>
                    <a:pt x="1593" y="116117"/>
                  </a:lnTo>
                  <a:lnTo>
                    <a:pt x="25400" y="161378"/>
                  </a:lnTo>
                  <a:lnTo>
                    <a:pt x="72137" y="184631"/>
                  </a:lnTo>
                  <a:lnTo>
                    <a:pt x="91566" y="186181"/>
                  </a:lnTo>
                  <a:lnTo>
                    <a:pt x="108067" y="185510"/>
                  </a:lnTo>
                  <a:lnTo>
                    <a:pt x="122507" y="183494"/>
                  </a:lnTo>
                  <a:lnTo>
                    <a:pt x="134875" y="180133"/>
                  </a:lnTo>
                  <a:lnTo>
                    <a:pt x="145160" y="175425"/>
                  </a:lnTo>
                  <a:lnTo>
                    <a:pt x="145160" y="144221"/>
                  </a:lnTo>
                  <a:lnTo>
                    <a:pt x="105156" y="144221"/>
                  </a:lnTo>
                  <a:lnTo>
                    <a:pt x="94247" y="143380"/>
                  </a:lnTo>
                  <a:lnTo>
                    <a:pt x="59007" y="114788"/>
                  </a:lnTo>
                  <a:lnTo>
                    <a:pt x="55753" y="93725"/>
                  </a:lnTo>
                  <a:lnTo>
                    <a:pt x="56610" y="82274"/>
                  </a:lnTo>
                  <a:lnTo>
                    <a:pt x="77017" y="49678"/>
                  </a:lnTo>
                  <a:lnTo>
                    <a:pt x="106806" y="41909"/>
                  </a:lnTo>
                  <a:lnTo>
                    <a:pt x="145160" y="41909"/>
                  </a:lnTo>
                  <a:lnTo>
                    <a:pt x="145160" y="8254"/>
                  </a:lnTo>
                  <a:lnTo>
                    <a:pt x="137038" y="4661"/>
                  </a:lnTo>
                  <a:lnTo>
                    <a:pt x="126761" y="2079"/>
                  </a:lnTo>
                  <a:lnTo>
                    <a:pt x="114317" y="521"/>
                  </a:lnTo>
                  <a:lnTo>
                    <a:pt x="99694" y="0"/>
                  </a:lnTo>
                  <a:close/>
                </a:path>
                <a:path w="340994" h="186689">
                  <a:moveTo>
                    <a:pt x="145160" y="131394"/>
                  </a:moveTo>
                  <a:lnTo>
                    <a:pt x="135302" y="137004"/>
                  </a:lnTo>
                  <a:lnTo>
                    <a:pt x="125348" y="141012"/>
                  </a:lnTo>
                  <a:lnTo>
                    <a:pt x="115300" y="143418"/>
                  </a:lnTo>
                  <a:lnTo>
                    <a:pt x="105156" y="144221"/>
                  </a:lnTo>
                  <a:lnTo>
                    <a:pt x="145160" y="144221"/>
                  </a:lnTo>
                  <a:lnTo>
                    <a:pt x="145160" y="131394"/>
                  </a:lnTo>
                  <a:close/>
                </a:path>
                <a:path w="340994" h="186689">
                  <a:moveTo>
                    <a:pt x="145160" y="41909"/>
                  </a:moveTo>
                  <a:lnTo>
                    <a:pt x="106806" y="41909"/>
                  </a:lnTo>
                  <a:lnTo>
                    <a:pt x="117139" y="42717"/>
                  </a:lnTo>
                  <a:lnTo>
                    <a:pt x="126984" y="45132"/>
                  </a:lnTo>
                  <a:lnTo>
                    <a:pt x="136328" y="49143"/>
                  </a:lnTo>
                  <a:lnTo>
                    <a:pt x="145160" y="54736"/>
                  </a:lnTo>
                  <a:lnTo>
                    <a:pt x="145160" y="419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7277" y="5452871"/>
              <a:ext cx="350012" cy="19532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69921" y="5169280"/>
              <a:ext cx="241046" cy="193802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3137154" y="4045966"/>
            <a:ext cx="7163434" cy="1412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10" b="1">
                <a:latin typeface="Segoe UI"/>
                <a:cs typeface="Segoe UI"/>
              </a:rPr>
              <a:t>To </a:t>
            </a:r>
            <a:r>
              <a:rPr dirty="0" sz="2400" spc="-5" b="1">
                <a:latin typeface="Segoe UI"/>
                <a:cs typeface="Segoe UI"/>
              </a:rPr>
              <a:t>enable </a:t>
            </a:r>
            <a:r>
              <a:rPr dirty="0" sz="2400" b="1">
                <a:latin typeface="Segoe UI"/>
                <a:cs typeface="Segoe UI"/>
              </a:rPr>
              <a:t>a </a:t>
            </a:r>
            <a:r>
              <a:rPr dirty="0" sz="2400" spc="-5" b="1">
                <a:latin typeface="Segoe UI"/>
                <a:cs typeface="Segoe UI"/>
              </a:rPr>
              <a:t>NLP to </a:t>
            </a:r>
            <a:r>
              <a:rPr dirty="0" sz="2400" b="1">
                <a:latin typeface="Segoe UI"/>
                <a:cs typeface="Segoe UI"/>
              </a:rPr>
              <a:t>learn </a:t>
            </a:r>
            <a:r>
              <a:rPr dirty="0" sz="2400" spc="-5" b="1">
                <a:latin typeface="Segoe UI"/>
                <a:cs typeface="Segoe UI"/>
              </a:rPr>
              <a:t>from Corpus </a:t>
            </a:r>
            <a:r>
              <a:rPr dirty="0" sz="2400" b="1">
                <a:latin typeface="Segoe UI"/>
                <a:cs typeface="Segoe UI"/>
              </a:rPr>
              <a:t>/ </a:t>
            </a:r>
            <a:r>
              <a:rPr dirty="0" sz="2400" spc="-5" b="1">
                <a:latin typeface="Segoe UI"/>
                <a:cs typeface="Segoe UI"/>
              </a:rPr>
              <a:t>Dataset to </a:t>
            </a:r>
            <a:r>
              <a:rPr dirty="0" sz="2400" spc="-650" b="1">
                <a:latin typeface="Segoe UI"/>
                <a:cs typeface="Segoe UI"/>
              </a:rPr>
              <a:t> </a:t>
            </a:r>
            <a:r>
              <a:rPr dirty="0" sz="2400" spc="5" b="1">
                <a:latin typeface="Segoe UI"/>
                <a:cs typeface="Segoe UI"/>
              </a:rPr>
              <a:t>perform</a:t>
            </a:r>
            <a:r>
              <a:rPr dirty="0" sz="2400" spc="-25" b="1">
                <a:latin typeface="Segoe UI"/>
                <a:cs typeface="Segoe UI"/>
              </a:rPr>
              <a:t> </a:t>
            </a:r>
            <a:r>
              <a:rPr dirty="0" sz="2400" spc="-10" b="1">
                <a:latin typeface="Segoe UI"/>
                <a:cs typeface="Segoe UI"/>
              </a:rPr>
              <a:t>various</a:t>
            </a:r>
            <a:r>
              <a:rPr dirty="0" sz="2400" spc="-30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useful tasks</a:t>
            </a:r>
            <a:endParaRPr sz="2400">
              <a:latin typeface="Segoe UI"/>
              <a:cs typeface="Segoe UI"/>
            </a:endParaRPr>
          </a:p>
          <a:p>
            <a:pPr marL="47625">
              <a:lnSpc>
                <a:spcPct val="100000"/>
              </a:lnSpc>
              <a:spcBef>
                <a:spcPts val="2275"/>
              </a:spcBef>
            </a:pPr>
            <a:r>
              <a:rPr dirty="0" sz="2400" b="1">
                <a:latin typeface="Segoe UI"/>
                <a:cs typeface="Segoe UI"/>
              </a:rPr>
              <a:t>Without</a:t>
            </a:r>
            <a:r>
              <a:rPr dirty="0" sz="2400" spc="-15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Data,</a:t>
            </a:r>
            <a:r>
              <a:rPr dirty="0" sz="2400" spc="-10" b="1">
                <a:latin typeface="Segoe UI"/>
                <a:cs typeface="Segoe UI"/>
              </a:rPr>
              <a:t> </a:t>
            </a:r>
            <a:r>
              <a:rPr dirty="0" sz="2400" spc="-5" b="1">
                <a:latin typeface="Segoe UI"/>
                <a:cs typeface="Segoe UI"/>
              </a:rPr>
              <a:t>NLP</a:t>
            </a:r>
            <a:r>
              <a:rPr dirty="0" sz="2400" spc="-15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cannot</a:t>
            </a:r>
            <a:r>
              <a:rPr dirty="0" sz="2400" spc="-25" b="1">
                <a:latin typeface="Segoe UI"/>
                <a:cs typeface="Segoe UI"/>
              </a:rPr>
              <a:t> </a:t>
            </a:r>
            <a:r>
              <a:rPr dirty="0" sz="2400" b="1">
                <a:latin typeface="Segoe UI"/>
                <a:cs typeface="Segoe UI"/>
              </a:rPr>
              <a:t>learn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092942" y="6298694"/>
            <a:ext cx="208279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5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64795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Types</a:t>
            </a:r>
            <a:r>
              <a:rPr dirty="0" spc="-30"/>
              <a:t> of</a:t>
            </a:r>
            <a:r>
              <a:rPr dirty="0" spc="-25"/>
              <a:t> </a:t>
            </a:r>
            <a:r>
              <a:rPr dirty="0" spc="-10"/>
              <a:t>Data</a:t>
            </a:r>
            <a:r>
              <a:rPr dirty="0" spc="-15"/>
              <a:t> </a:t>
            </a:r>
            <a:r>
              <a:rPr dirty="0" spc="-5"/>
              <a:t>Sources</a:t>
            </a:r>
            <a:r>
              <a:rPr dirty="0" spc="-15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984503"/>
            <a:ext cx="6611620" cy="34925"/>
          </a:xfrm>
          <a:custGeom>
            <a:avLst/>
            <a:gdLst/>
            <a:ahLst/>
            <a:cxnLst/>
            <a:rect l="l" t="t" r="r" b="b"/>
            <a:pathLst>
              <a:path w="6611620" h="34925">
                <a:moveTo>
                  <a:pt x="0" y="34798"/>
                </a:moveTo>
                <a:lnTo>
                  <a:pt x="661111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403" y="1398711"/>
            <a:ext cx="9524506" cy="423945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64795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Types</a:t>
            </a:r>
            <a:r>
              <a:rPr dirty="0" spc="-30"/>
              <a:t> of</a:t>
            </a:r>
            <a:r>
              <a:rPr dirty="0" spc="-25"/>
              <a:t> </a:t>
            </a:r>
            <a:r>
              <a:rPr dirty="0" spc="-10"/>
              <a:t>Data</a:t>
            </a:r>
            <a:r>
              <a:rPr dirty="0" spc="-15"/>
              <a:t> </a:t>
            </a:r>
            <a:r>
              <a:rPr dirty="0" spc="-5"/>
              <a:t>Sources</a:t>
            </a:r>
            <a:r>
              <a:rPr dirty="0" spc="-15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984503"/>
            <a:ext cx="6611620" cy="34925"/>
          </a:xfrm>
          <a:custGeom>
            <a:avLst/>
            <a:gdLst/>
            <a:ahLst/>
            <a:cxnLst/>
            <a:rect l="l" t="t" r="r" b="b"/>
            <a:pathLst>
              <a:path w="6611620" h="34925">
                <a:moveTo>
                  <a:pt x="0" y="34798"/>
                </a:moveTo>
                <a:lnTo>
                  <a:pt x="661111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279" y="1442794"/>
            <a:ext cx="9274609" cy="443070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847788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 spc="-15"/>
              <a:t> </a:t>
            </a:r>
            <a:r>
              <a:rPr dirty="0" spc="-5"/>
              <a:t>01</a:t>
            </a:r>
            <a:r>
              <a:rPr dirty="0" spc="5"/>
              <a:t> </a:t>
            </a:r>
            <a:r>
              <a:rPr dirty="0"/>
              <a:t>–</a:t>
            </a:r>
            <a:r>
              <a:rPr dirty="0" spc="-10"/>
              <a:t> </a:t>
            </a:r>
            <a:r>
              <a:rPr dirty="0" spc="-5"/>
              <a:t>Sources</a:t>
            </a:r>
            <a:r>
              <a:rPr dirty="0" spc="-10"/>
              <a:t> </a:t>
            </a:r>
            <a:r>
              <a:rPr dirty="0" spc="-5"/>
              <a:t>with</a:t>
            </a:r>
            <a:r>
              <a:rPr dirty="0" spc="-10"/>
              <a:t> Annotations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984503"/>
            <a:ext cx="8524875" cy="34925"/>
          </a:xfrm>
          <a:custGeom>
            <a:avLst/>
            <a:gdLst/>
            <a:ahLst/>
            <a:cxnLst/>
            <a:rect l="l" t="t" r="r" b="b"/>
            <a:pathLst>
              <a:path w="8524875" h="34925">
                <a:moveTo>
                  <a:pt x="0" y="34798"/>
                </a:moveTo>
                <a:lnTo>
                  <a:pt x="852462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3164" y="1286758"/>
            <a:ext cx="8418576" cy="467481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102184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 spc="-15"/>
              <a:t> </a:t>
            </a:r>
            <a:r>
              <a:rPr dirty="0" spc="-5"/>
              <a:t>01</a:t>
            </a:r>
            <a:r>
              <a:rPr dirty="0" spc="5"/>
              <a:t> </a:t>
            </a:r>
            <a:r>
              <a:rPr dirty="0"/>
              <a:t>–</a:t>
            </a:r>
            <a:r>
              <a:rPr dirty="0" spc="-10"/>
              <a:t> </a:t>
            </a:r>
            <a:r>
              <a:rPr dirty="0" spc="-5"/>
              <a:t>Sources</a:t>
            </a:r>
            <a:r>
              <a:rPr dirty="0" spc="-10"/>
              <a:t> </a:t>
            </a:r>
            <a:r>
              <a:rPr dirty="0" spc="-5"/>
              <a:t>with</a:t>
            </a:r>
            <a:r>
              <a:rPr dirty="0" spc="-10"/>
              <a:t> Annotations</a:t>
            </a:r>
            <a:r>
              <a:rPr dirty="0" spc="3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984503"/>
            <a:ext cx="10353675" cy="34925"/>
          </a:xfrm>
          <a:custGeom>
            <a:avLst/>
            <a:gdLst/>
            <a:ahLst/>
            <a:cxnLst/>
            <a:rect l="l" t="t" r="r" b="b"/>
            <a:pathLst>
              <a:path w="10353675" h="34925">
                <a:moveTo>
                  <a:pt x="0" y="34798"/>
                </a:moveTo>
                <a:lnTo>
                  <a:pt x="1035342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8735" y="1799040"/>
            <a:ext cx="9062272" cy="346212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102184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/>
              <a:t> 01</a:t>
            </a:r>
            <a:r>
              <a:rPr dirty="0" spc="-15"/>
              <a:t> </a:t>
            </a:r>
            <a:r>
              <a:rPr dirty="0"/>
              <a:t>–</a:t>
            </a:r>
            <a:r>
              <a:rPr dirty="0" spc="-10"/>
              <a:t> </a:t>
            </a:r>
            <a:r>
              <a:rPr dirty="0" spc="-5"/>
              <a:t>Sources</a:t>
            </a:r>
            <a:r>
              <a:rPr dirty="0" spc="-10"/>
              <a:t> </a:t>
            </a:r>
            <a:r>
              <a:rPr dirty="0" spc="-5"/>
              <a:t>with</a:t>
            </a:r>
            <a:r>
              <a:rPr dirty="0" spc="-15"/>
              <a:t> </a:t>
            </a:r>
            <a:r>
              <a:rPr dirty="0" spc="-10"/>
              <a:t>Annotations</a:t>
            </a:r>
            <a:r>
              <a:rPr dirty="0" spc="3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984503"/>
            <a:ext cx="10353675" cy="34925"/>
          </a:xfrm>
          <a:custGeom>
            <a:avLst/>
            <a:gdLst/>
            <a:ahLst/>
            <a:cxnLst/>
            <a:rect l="l" t="t" r="r" b="b"/>
            <a:pathLst>
              <a:path w="10353675" h="34925">
                <a:moveTo>
                  <a:pt x="0" y="34798"/>
                </a:moveTo>
                <a:lnTo>
                  <a:pt x="1035342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1442" y="1205828"/>
            <a:ext cx="9898862" cy="498726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102184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 spc="-15"/>
              <a:t> </a:t>
            </a:r>
            <a:r>
              <a:rPr dirty="0" spc="-5"/>
              <a:t>01</a:t>
            </a:r>
            <a:r>
              <a:rPr dirty="0" spc="5"/>
              <a:t> </a:t>
            </a:r>
            <a:r>
              <a:rPr dirty="0"/>
              <a:t>–</a:t>
            </a:r>
            <a:r>
              <a:rPr dirty="0" spc="-10"/>
              <a:t> </a:t>
            </a:r>
            <a:r>
              <a:rPr dirty="0" spc="-5"/>
              <a:t>Sources</a:t>
            </a:r>
            <a:r>
              <a:rPr dirty="0" spc="-10"/>
              <a:t> </a:t>
            </a:r>
            <a:r>
              <a:rPr dirty="0" spc="-5"/>
              <a:t>with</a:t>
            </a:r>
            <a:r>
              <a:rPr dirty="0" spc="-10"/>
              <a:t> Annotations</a:t>
            </a:r>
            <a:r>
              <a:rPr dirty="0" spc="3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984503"/>
            <a:ext cx="10353675" cy="34925"/>
          </a:xfrm>
          <a:custGeom>
            <a:avLst/>
            <a:gdLst/>
            <a:ahLst/>
            <a:cxnLst/>
            <a:rect l="l" t="t" r="r" b="b"/>
            <a:pathLst>
              <a:path w="10353675" h="34925">
                <a:moveTo>
                  <a:pt x="0" y="34798"/>
                </a:moveTo>
                <a:lnTo>
                  <a:pt x="1035342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2355" y="1363511"/>
            <a:ext cx="9814114" cy="483174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847788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 </a:t>
            </a:r>
            <a:r>
              <a:rPr dirty="0"/>
              <a:t>02</a:t>
            </a:r>
            <a:r>
              <a:rPr dirty="0" spc="-15"/>
              <a:t> </a:t>
            </a:r>
            <a:r>
              <a:rPr dirty="0"/>
              <a:t>–</a:t>
            </a:r>
            <a:r>
              <a:rPr dirty="0" spc="-10"/>
              <a:t> </a:t>
            </a:r>
            <a:r>
              <a:rPr dirty="0" spc="-5"/>
              <a:t>Sources</a:t>
            </a:r>
            <a:r>
              <a:rPr dirty="0" spc="-10"/>
              <a:t> </a:t>
            </a:r>
            <a:r>
              <a:rPr dirty="0" spc="-5"/>
              <a:t>with</a:t>
            </a:r>
            <a:r>
              <a:rPr dirty="0" spc="-10"/>
              <a:t> Annotations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984503"/>
            <a:ext cx="8533130" cy="34925"/>
          </a:xfrm>
          <a:custGeom>
            <a:avLst/>
            <a:gdLst/>
            <a:ahLst/>
            <a:cxnLst/>
            <a:rect l="l" t="t" r="r" b="b"/>
            <a:pathLst>
              <a:path w="8533130" h="34925">
                <a:moveTo>
                  <a:pt x="0" y="34798"/>
                </a:moveTo>
                <a:lnTo>
                  <a:pt x="853313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787651"/>
            <a:ext cx="9535286" cy="302818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102184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/>
              <a:t> 02</a:t>
            </a:r>
            <a:r>
              <a:rPr dirty="0" spc="-15"/>
              <a:t> </a:t>
            </a:r>
            <a:r>
              <a:rPr dirty="0"/>
              <a:t>–</a:t>
            </a:r>
            <a:r>
              <a:rPr dirty="0" spc="-10"/>
              <a:t> </a:t>
            </a:r>
            <a:r>
              <a:rPr dirty="0" spc="-5"/>
              <a:t>Sources</a:t>
            </a:r>
            <a:r>
              <a:rPr dirty="0" spc="-10"/>
              <a:t> </a:t>
            </a:r>
            <a:r>
              <a:rPr dirty="0" spc="-5"/>
              <a:t>with</a:t>
            </a:r>
            <a:r>
              <a:rPr dirty="0" spc="-15"/>
              <a:t> </a:t>
            </a:r>
            <a:r>
              <a:rPr dirty="0" spc="-10"/>
              <a:t>Annotations</a:t>
            </a:r>
            <a:r>
              <a:rPr dirty="0" spc="3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984503"/>
            <a:ext cx="10353675" cy="34925"/>
          </a:xfrm>
          <a:custGeom>
            <a:avLst/>
            <a:gdLst/>
            <a:ahLst/>
            <a:cxnLst/>
            <a:rect l="l" t="t" r="r" b="b"/>
            <a:pathLst>
              <a:path w="10353675" h="34925">
                <a:moveTo>
                  <a:pt x="0" y="34798"/>
                </a:moveTo>
                <a:lnTo>
                  <a:pt x="1035342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481" y="1247516"/>
            <a:ext cx="8629390" cy="462597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102184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/>
              <a:t> 02</a:t>
            </a:r>
            <a:r>
              <a:rPr dirty="0" spc="-15"/>
              <a:t> </a:t>
            </a:r>
            <a:r>
              <a:rPr dirty="0"/>
              <a:t>–</a:t>
            </a:r>
            <a:r>
              <a:rPr dirty="0" spc="-10"/>
              <a:t> </a:t>
            </a:r>
            <a:r>
              <a:rPr dirty="0" spc="-5"/>
              <a:t>Sources</a:t>
            </a:r>
            <a:r>
              <a:rPr dirty="0" spc="-10"/>
              <a:t> </a:t>
            </a:r>
            <a:r>
              <a:rPr dirty="0" spc="-5"/>
              <a:t>with</a:t>
            </a:r>
            <a:r>
              <a:rPr dirty="0" spc="-15"/>
              <a:t> </a:t>
            </a:r>
            <a:r>
              <a:rPr dirty="0" spc="-10"/>
              <a:t>Annotations</a:t>
            </a:r>
            <a:r>
              <a:rPr dirty="0" spc="3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984503"/>
            <a:ext cx="10353675" cy="34925"/>
          </a:xfrm>
          <a:custGeom>
            <a:avLst/>
            <a:gdLst/>
            <a:ahLst/>
            <a:cxnLst/>
            <a:rect l="l" t="t" r="r" b="b"/>
            <a:pathLst>
              <a:path w="10353675" h="34925">
                <a:moveTo>
                  <a:pt x="0" y="34798"/>
                </a:moveTo>
                <a:lnTo>
                  <a:pt x="1035342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693" y="1878865"/>
            <a:ext cx="9373758" cy="298976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102184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/>
              <a:t> 02</a:t>
            </a:r>
            <a:r>
              <a:rPr dirty="0" spc="-15"/>
              <a:t> </a:t>
            </a:r>
            <a:r>
              <a:rPr dirty="0"/>
              <a:t>–</a:t>
            </a:r>
            <a:r>
              <a:rPr dirty="0" spc="-10"/>
              <a:t> </a:t>
            </a:r>
            <a:r>
              <a:rPr dirty="0" spc="-5"/>
              <a:t>Sources</a:t>
            </a:r>
            <a:r>
              <a:rPr dirty="0" spc="-10"/>
              <a:t> </a:t>
            </a:r>
            <a:r>
              <a:rPr dirty="0" spc="-5"/>
              <a:t>with</a:t>
            </a:r>
            <a:r>
              <a:rPr dirty="0" spc="-15"/>
              <a:t> </a:t>
            </a:r>
            <a:r>
              <a:rPr dirty="0" spc="-10"/>
              <a:t>Annotations</a:t>
            </a:r>
            <a:r>
              <a:rPr dirty="0" spc="3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984503"/>
            <a:ext cx="10353675" cy="34925"/>
          </a:xfrm>
          <a:custGeom>
            <a:avLst/>
            <a:gdLst/>
            <a:ahLst/>
            <a:cxnLst/>
            <a:rect l="l" t="t" r="r" b="b"/>
            <a:pathLst>
              <a:path w="10353675" h="34925">
                <a:moveTo>
                  <a:pt x="0" y="34798"/>
                </a:moveTo>
                <a:lnTo>
                  <a:pt x="1035342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4910" y="1351601"/>
            <a:ext cx="9643662" cy="477615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00406"/>
            <a:ext cx="1034605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/>
              <a:t>Machine-readable</a:t>
            </a:r>
            <a:r>
              <a:rPr dirty="0" sz="3200" spc="20"/>
              <a:t> </a:t>
            </a:r>
            <a:r>
              <a:rPr dirty="0" sz="3200"/>
              <a:t>vs</a:t>
            </a:r>
            <a:r>
              <a:rPr dirty="0" sz="3200" spc="15"/>
              <a:t> </a:t>
            </a:r>
            <a:r>
              <a:rPr dirty="0" sz="3200"/>
              <a:t>Machine</a:t>
            </a:r>
            <a:r>
              <a:rPr dirty="0" sz="3200" spc="5"/>
              <a:t> </a:t>
            </a:r>
            <a:r>
              <a:rPr dirty="0" sz="3200"/>
              <a:t>Understandable</a:t>
            </a:r>
            <a:r>
              <a:rPr dirty="0" sz="3200" spc="20"/>
              <a:t> </a:t>
            </a:r>
            <a:r>
              <a:rPr dirty="0" sz="3200" spc="-5"/>
              <a:t>Corpus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940308" y="751331"/>
            <a:ext cx="10281920" cy="63500"/>
          </a:xfrm>
          <a:custGeom>
            <a:avLst/>
            <a:gdLst/>
            <a:ahLst/>
            <a:cxnLst/>
            <a:rect l="l" t="t" r="r" b="b"/>
            <a:pathLst>
              <a:path w="10281920" h="63500">
                <a:moveTo>
                  <a:pt x="0" y="63500"/>
                </a:moveTo>
                <a:lnTo>
                  <a:pt x="1028192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600455" y="1298447"/>
            <a:ext cx="10621010" cy="4261485"/>
            <a:chOff x="600455" y="1298447"/>
            <a:chExt cx="10621010" cy="4261485"/>
          </a:xfrm>
        </p:grpSpPr>
        <p:sp>
          <p:nvSpPr>
            <p:cNvPr id="6" name="object 6"/>
            <p:cNvSpPr/>
            <p:nvPr/>
          </p:nvSpPr>
          <p:spPr>
            <a:xfrm>
              <a:off x="891539" y="1424939"/>
              <a:ext cx="10235565" cy="1998345"/>
            </a:xfrm>
            <a:custGeom>
              <a:avLst/>
              <a:gdLst/>
              <a:ahLst/>
              <a:cxnLst/>
              <a:rect l="l" t="t" r="r" b="b"/>
              <a:pathLst>
                <a:path w="10235565" h="1998345">
                  <a:moveTo>
                    <a:pt x="10235184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235184" y="1997964"/>
                  </a:lnTo>
                  <a:lnTo>
                    <a:pt x="102351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11123" y="1424939"/>
              <a:ext cx="2639695" cy="1987550"/>
            </a:xfrm>
            <a:custGeom>
              <a:avLst/>
              <a:gdLst/>
              <a:ahLst/>
              <a:cxnLst/>
              <a:rect l="l" t="t" r="r" b="b"/>
              <a:pathLst>
                <a:path w="2639695" h="1987550">
                  <a:moveTo>
                    <a:pt x="2308352" y="0"/>
                  </a:moveTo>
                  <a:lnTo>
                    <a:pt x="331216" y="0"/>
                  </a:lnTo>
                  <a:lnTo>
                    <a:pt x="282273" y="3592"/>
                  </a:lnTo>
                  <a:lnTo>
                    <a:pt x="235559" y="14027"/>
                  </a:lnTo>
                  <a:lnTo>
                    <a:pt x="191586" y="30791"/>
                  </a:lnTo>
                  <a:lnTo>
                    <a:pt x="150868" y="53372"/>
                  </a:lnTo>
                  <a:lnTo>
                    <a:pt x="113916" y="81257"/>
                  </a:lnTo>
                  <a:lnTo>
                    <a:pt x="81244" y="113932"/>
                  </a:lnTo>
                  <a:lnTo>
                    <a:pt x="53362" y="150885"/>
                  </a:lnTo>
                  <a:lnTo>
                    <a:pt x="30785" y="191603"/>
                  </a:lnTo>
                  <a:lnTo>
                    <a:pt x="14023" y="235573"/>
                  </a:lnTo>
                  <a:lnTo>
                    <a:pt x="3591" y="282281"/>
                  </a:lnTo>
                  <a:lnTo>
                    <a:pt x="0" y="331215"/>
                  </a:lnTo>
                  <a:lnTo>
                    <a:pt x="0" y="1656080"/>
                  </a:lnTo>
                  <a:lnTo>
                    <a:pt x="3591" y="1705014"/>
                  </a:lnTo>
                  <a:lnTo>
                    <a:pt x="14023" y="1751722"/>
                  </a:lnTo>
                  <a:lnTo>
                    <a:pt x="30785" y="1795692"/>
                  </a:lnTo>
                  <a:lnTo>
                    <a:pt x="53362" y="1836410"/>
                  </a:lnTo>
                  <a:lnTo>
                    <a:pt x="81244" y="1873363"/>
                  </a:lnTo>
                  <a:lnTo>
                    <a:pt x="113916" y="1906038"/>
                  </a:lnTo>
                  <a:lnTo>
                    <a:pt x="150868" y="1933923"/>
                  </a:lnTo>
                  <a:lnTo>
                    <a:pt x="191586" y="1956504"/>
                  </a:lnTo>
                  <a:lnTo>
                    <a:pt x="235559" y="1973268"/>
                  </a:lnTo>
                  <a:lnTo>
                    <a:pt x="282273" y="1983703"/>
                  </a:lnTo>
                  <a:lnTo>
                    <a:pt x="331216" y="1987296"/>
                  </a:lnTo>
                  <a:lnTo>
                    <a:pt x="2308352" y="1987296"/>
                  </a:lnTo>
                  <a:lnTo>
                    <a:pt x="2357286" y="1983703"/>
                  </a:lnTo>
                  <a:lnTo>
                    <a:pt x="2403994" y="1973268"/>
                  </a:lnTo>
                  <a:lnTo>
                    <a:pt x="2447964" y="1956504"/>
                  </a:lnTo>
                  <a:lnTo>
                    <a:pt x="2488682" y="1933923"/>
                  </a:lnTo>
                  <a:lnTo>
                    <a:pt x="2525635" y="1906038"/>
                  </a:lnTo>
                  <a:lnTo>
                    <a:pt x="2558310" y="1873363"/>
                  </a:lnTo>
                  <a:lnTo>
                    <a:pt x="2586195" y="1836410"/>
                  </a:lnTo>
                  <a:lnTo>
                    <a:pt x="2608776" y="1795692"/>
                  </a:lnTo>
                  <a:lnTo>
                    <a:pt x="2625540" y="1751722"/>
                  </a:lnTo>
                  <a:lnTo>
                    <a:pt x="2635975" y="1705014"/>
                  </a:lnTo>
                  <a:lnTo>
                    <a:pt x="2639568" y="1656080"/>
                  </a:lnTo>
                  <a:lnTo>
                    <a:pt x="2639568" y="331215"/>
                  </a:lnTo>
                  <a:lnTo>
                    <a:pt x="2635975" y="282281"/>
                  </a:lnTo>
                  <a:lnTo>
                    <a:pt x="2625540" y="235573"/>
                  </a:lnTo>
                  <a:lnTo>
                    <a:pt x="2608776" y="191603"/>
                  </a:lnTo>
                  <a:lnTo>
                    <a:pt x="2586195" y="150885"/>
                  </a:lnTo>
                  <a:lnTo>
                    <a:pt x="2558310" y="113932"/>
                  </a:lnTo>
                  <a:lnTo>
                    <a:pt x="2525635" y="81257"/>
                  </a:lnTo>
                  <a:lnTo>
                    <a:pt x="2488682" y="53372"/>
                  </a:lnTo>
                  <a:lnTo>
                    <a:pt x="2447964" y="30791"/>
                  </a:lnTo>
                  <a:lnTo>
                    <a:pt x="2403994" y="14027"/>
                  </a:lnTo>
                  <a:lnTo>
                    <a:pt x="2357286" y="3592"/>
                  </a:lnTo>
                  <a:lnTo>
                    <a:pt x="2308352" y="0"/>
                  </a:lnTo>
                  <a:close/>
                </a:path>
              </a:pathLst>
            </a:custGeom>
            <a:solidFill>
              <a:srgbClr val="484A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429255" y="1417319"/>
              <a:ext cx="1009015" cy="2013585"/>
            </a:xfrm>
            <a:custGeom>
              <a:avLst/>
              <a:gdLst/>
              <a:ahLst/>
              <a:cxnLst/>
              <a:rect l="l" t="t" r="r" b="b"/>
              <a:pathLst>
                <a:path w="1009014" h="2013585">
                  <a:moveTo>
                    <a:pt x="1008888" y="0"/>
                  </a:moveTo>
                  <a:lnTo>
                    <a:pt x="504444" y="0"/>
                  </a:lnTo>
                  <a:lnTo>
                    <a:pt x="472537" y="1980"/>
                  </a:lnTo>
                  <a:lnTo>
                    <a:pt x="410368" y="17471"/>
                  </a:lnTo>
                  <a:lnTo>
                    <a:pt x="350783" y="47548"/>
                  </a:lnTo>
                  <a:lnTo>
                    <a:pt x="294254" y="91268"/>
                  </a:lnTo>
                  <a:lnTo>
                    <a:pt x="241254" y="147687"/>
                  </a:lnTo>
                  <a:lnTo>
                    <a:pt x="216226" y="180363"/>
                  </a:lnTo>
                  <a:lnTo>
                    <a:pt x="192256" y="215861"/>
                  </a:lnTo>
                  <a:lnTo>
                    <a:pt x="169406" y="254061"/>
                  </a:lnTo>
                  <a:lnTo>
                    <a:pt x="147732" y="294846"/>
                  </a:lnTo>
                  <a:lnTo>
                    <a:pt x="127295" y="338098"/>
                  </a:lnTo>
                  <a:lnTo>
                    <a:pt x="108154" y="383699"/>
                  </a:lnTo>
                  <a:lnTo>
                    <a:pt x="90368" y="431531"/>
                  </a:lnTo>
                  <a:lnTo>
                    <a:pt x="73995" y="481476"/>
                  </a:lnTo>
                  <a:lnTo>
                    <a:pt x="59095" y="533416"/>
                  </a:lnTo>
                  <a:lnTo>
                    <a:pt x="45727" y="587233"/>
                  </a:lnTo>
                  <a:lnTo>
                    <a:pt x="33949" y="642809"/>
                  </a:lnTo>
                  <a:lnTo>
                    <a:pt x="23822" y="700026"/>
                  </a:lnTo>
                  <a:lnTo>
                    <a:pt x="15403" y="758767"/>
                  </a:lnTo>
                  <a:lnTo>
                    <a:pt x="8753" y="818913"/>
                  </a:lnTo>
                  <a:lnTo>
                    <a:pt x="3929" y="880346"/>
                  </a:lnTo>
                  <a:lnTo>
                    <a:pt x="992" y="942948"/>
                  </a:lnTo>
                  <a:lnTo>
                    <a:pt x="0" y="1006601"/>
                  </a:lnTo>
                  <a:lnTo>
                    <a:pt x="992" y="1070255"/>
                  </a:lnTo>
                  <a:lnTo>
                    <a:pt x="3929" y="1132857"/>
                  </a:lnTo>
                  <a:lnTo>
                    <a:pt x="8753" y="1194290"/>
                  </a:lnTo>
                  <a:lnTo>
                    <a:pt x="15403" y="1254436"/>
                  </a:lnTo>
                  <a:lnTo>
                    <a:pt x="23822" y="1313177"/>
                  </a:lnTo>
                  <a:lnTo>
                    <a:pt x="33949" y="1370394"/>
                  </a:lnTo>
                  <a:lnTo>
                    <a:pt x="45727" y="1425970"/>
                  </a:lnTo>
                  <a:lnTo>
                    <a:pt x="59095" y="1479787"/>
                  </a:lnTo>
                  <a:lnTo>
                    <a:pt x="73995" y="1531727"/>
                  </a:lnTo>
                  <a:lnTo>
                    <a:pt x="90368" y="1581672"/>
                  </a:lnTo>
                  <a:lnTo>
                    <a:pt x="108154" y="1629504"/>
                  </a:lnTo>
                  <a:lnTo>
                    <a:pt x="127295" y="1675105"/>
                  </a:lnTo>
                  <a:lnTo>
                    <a:pt x="147732" y="1718357"/>
                  </a:lnTo>
                  <a:lnTo>
                    <a:pt x="169406" y="1759142"/>
                  </a:lnTo>
                  <a:lnTo>
                    <a:pt x="192256" y="1797342"/>
                  </a:lnTo>
                  <a:lnTo>
                    <a:pt x="216226" y="1832840"/>
                  </a:lnTo>
                  <a:lnTo>
                    <a:pt x="241254" y="1865516"/>
                  </a:lnTo>
                  <a:lnTo>
                    <a:pt x="267284" y="1895254"/>
                  </a:lnTo>
                  <a:lnTo>
                    <a:pt x="322107" y="1945441"/>
                  </a:lnTo>
                  <a:lnTo>
                    <a:pt x="380223" y="1982458"/>
                  </a:lnTo>
                  <a:lnTo>
                    <a:pt x="441159" y="2005360"/>
                  </a:lnTo>
                  <a:lnTo>
                    <a:pt x="504444" y="2013203"/>
                  </a:lnTo>
                  <a:lnTo>
                    <a:pt x="1008888" y="2013203"/>
                  </a:lnTo>
                  <a:lnTo>
                    <a:pt x="10088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8292" y="1802764"/>
              <a:ext cx="234950" cy="1938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2780" y="4097908"/>
              <a:ext cx="241045" cy="19532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455" y="1298447"/>
              <a:ext cx="10620756" cy="4261104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1092942" y="6298694"/>
            <a:ext cx="208279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5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102184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/>
              <a:t> 02</a:t>
            </a:r>
            <a:r>
              <a:rPr dirty="0" spc="-15"/>
              <a:t> </a:t>
            </a:r>
            <a:r>
              <a:rPr dirty="0"/>
              <a:t>–</a:t>
            </a:r>
            <a:r>
              <a:rPr dirty="0" spc="-10"/>
              <a:t> </a:t>
            </a:r>
            <a:r>
              <a:rPr dirty="0" spc="-5"/>
              <a:t>Sources</a:t>
            </a:r>
            <a:r>
              <a:rPr dirty="0" spc="-10"/>
              <a:t> </a:t>
            </a:r>
            <a:r>
              <a:rPr dirty="0" spc="-5"/>
              <a:t>with</a:t>
            </a:r>
            <a:r>
              <a:rPr dirty="0" spc="-15"/>
              <a:t> </a:t>
            </a:r>
            <a:r>
              <a:rPr dirty="0" spc="-10"/>
              <a:t>Annotations</a:t>
            </a:r>
            <a:r>
              <a:rPr dirty="0" spc="3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984503"/>
            <a:ext cx="10353675" cy="34925"/>
          </a:xfrm>
          <a:custGeom>
            <a:avLst/>
            <a:gdLst/>
            <a:ahLst/>
            <a:cxnLst/>
            <a:rect l="l" t="t" r="r" b="b"/>
            <a:pathLst>
              <a:path w="10353675" h="34925">
                <a:moveTo>
                  <a:pt x="0" y="34798"/>
                </a:moveTo>
                <a:lnTo>
                  <a:pt x="1035342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762000" y="1370675"/>
            <a:ext cx="9480550" cy="5320030"/>
            <a:chOff x="762000" y="1370675"/>
            <a:chExt cx="9480550" cy="5320030"/>
          </a:xfrm>
        </p:grpSpPr>
        <p:sp>
          <p:nvSpPr>
            <p:cNvPr id="6" name="object 6"/>
            <p:cNvSpPr/>
            <p:nvPr/>
          </p:nvSpPr>
          <p:spPr>
            <a:xfrm>
              <a:off x="762000" y="6252972"/>
              <a:ext cx="3703320" cy="437515"/>
            </a:xfrm>
            <a:custGeom>
              <a:avLst/>
              <a:gdLst/>
              <a:ahLst/>
              <a:cxnLst/>
              <a:rect l="l" t="t" r="r" b="b"/>
              <a:pathLst>
                <a:path w="3703320" h="437515">
                  <a:moveTo>
                    <a:pt x="3703320" y="0"/>
                  </a:moveTo>
                  <a:lnTo>
                    <a:pt x="0" y="0"/>
                  </a:lnTo>
                  <a:lnTo>
                    <a:pt x="0" y="437387"/>
                  </a:lnTo>
                  <a:lnTo>
                    <a:pt x="3703320" y="437387"/>
                  </a:lnTo>
                  <a:lnTo>
                    <a:pt x="37033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2687" y="1370675"/>
              <a:ext cx="9439569" cy="488229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102184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/>
              <a:t> 02</a:t>
            </a:r>
            <a:r>
              <a:rPr dirty="0" spc="-15"/>
              <a:t> </a:t>
            </a:r>
            <a:r>
              <a:rPr dirty="0"/>
              <a:t>–</a:t>
            </a:r>
            <a:r>
              <a:rPr dirty="0" spc="-10"/>
              <a:t> </a:t>
            </a:r>
            <a:r>
              <a:rPr dirty="0" spc="-5"/>
              <a:t>Sources</a:t>
            </a:r>
            <a:r>
              <a:rPr dirty="0" spc="-10"/>
              <a:t> </a:t>
            </a:r>
            <a:r>
              <a:rPr dirty="0" spc="-5"/>
              <a:t>with</a:t>
            </a:r>
            <a:r>
              <a:rPr dirty="0" spc="-15"/>
              <a:t> </a:t>
            </a:r>
            <a:r>
              <a:rPr dirty="0" spc="-10"/>
              <a:t>Annotations</a:t>
            </a:r>
            <a:r>
              <a:rPr dirty="0" spc="3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984503"/>
            <a:ext cx="10353675" cy="34925"/>
          </a:xfrm>
          <a:custGeom>
            <a:avLst/>
            <a:gdLst/>
            <a:ahLst/>
            <a:cxnLst/>
            <a:rect l="l" t="t" r="r" b="b"/>
            <a:pathLst>
              <a:path w="10353675" h="34925">
                <a:moveTo>
                  <a:pt x="0" y="34798"/>
                </a:moveTo>
                <a:lnTo>
                  <a:pt x="1035342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762000" y="1165857"/>
            <a:ext cx="9820910" cy="5524500"/>
            <a:chOff x="762000" y="1165857"/>
            <a:chExt cx="9820910" cy="5524500"/>
          </a:xfrm>
        </p:grpSpPr>
        <p:sp>
          <p:nvSpPr>
            <p:cNvPr id="6" name="object 6"/>
            <p:cNvSpPr/>
            <p:nvPr/>
          </p:nvSpPr>
          <p:spPr>
            <a:xfrm>
              <a:off x="762000" y="6252972"/>
              <a:ext cx="3703320" cy="437515"/>
            </a:xfrm>
            <a:custGeom>
              <a:avLst/>
              <a:gdLst/>
              <a:ahLst/>
              <a:cxnLst/>
              <a:rect l="l" t="t" r="r" b="b"/>
              <a:pathLst>
                <a:path w="3703320" h="437515">
                  <a:moveTo>
                    <a:pt x="3703320" y="0"/>
                  </a:moveTo>
                  <a:lnTo>
                    <a:pt x="0" y="0"/>
                  </a:lnTo>
                  <a:lnTo>
                    <a:pt x="0" y="437387"/>
                  </a:lnTo>
                  <a:lnTo>
                    <a:pt x="3703320" y="437387"/>
                  </a:lnTo>
                  <a:lnTo>
                    <a:pt x="37033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598" y="1165857"/>
              <a:ext cx="9624043" cy="508711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921385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/>
              <a:t> 01</a:t>
            </a:r>
            <a:r>
              <a:rPr dirty="0" spc="-15"/>
              <a:t> </a:t>
            </a:r>
            <a:r>
              <a:rPr dirty="0"/>
              <a:t>–</a:t>
            </a:r>
            <a:r>
              <a:rPr dirty="0" spc="-5"/>
              <a:t> Sources</a:t>
            </a:r>
            <a:r>
              <a:rPr dirty="0" spc="-15"/>
              <a:t> </a:t>
            </a:r>
            <a:r>
              <a:rPr dirty="0" spc="-5"/>
              <a:t>without</a:t>
            </a:r>
            <a:r>
              <a:rPr dirty="0" spc="-10"/>
              <a:t> </a:t>
            </a:r>
            <a:r>
              <a:rPr dirty="0" spc="-5"/>
              <a:t>Annotations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984503"/>
            <a:ext cx="9253220" cy="34925"/>
          </a:xfrm>
          <a:custGeom>
            <a:avLst/>
            <a:gdLst/>
            <a:ahLst/>
            <a:cxnLst/>
            <a:rect l="l" t="t" r="r" b="b"/>
            <a:pathLst>
              <a:path w="9253220" h="34925">
                <a:moveTo>
                  <a:pt x="0" y="34798"/>
                </a:moveTo>
                <a:lnTo>
                  <a:pt x="9252712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8993" y="1267967"/>
            <a:ext cx="8981173" cy="445021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/>
              <a:t> 01</a:t>
            </a:r>
            <a:r>
              <a:rPr dirty="0" spc="-15"/>
              <a:t> </a:t>
            </a:r>
            <a:r>
              <a:rPr dirty="0"/>
              <a:t>–</a:t>
            </a:r>
            <a:r>
              <a:rPr dirty="0" spc="-10"/>
              <a:t> </a:t>
            </a:r>
            <a:r>
              <a:rPr dirty="0" spc="-5"/>
              <a:t>Sources</a:t>
            </a:r>
            <a:r>
              <a:rPr dirty="0" spc="-15"/>
              <a:t> </a:t>
            </a:r>
            <a:r>
              <a:rPr dirty="0" spc="-5"/>
              <a:t>without</a:t>
            </a:r>
            <a:r>
              <a:rPr dirty="0" spc="10"/>
              <a:t> </a:t>
            </a:r>
            <a:r>
              <a:rPr dirty="0" spc="-10"/>
              <a:t>Annotations</a:t>
            </a:r>
            <a:r>
              <a:rPr dirty="0" spc="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1019555"/>
            <a:ext cx="10895330" cy="0"/>
          </a:xfrm>
          <a:custGeom>
            <a:avLst/>
            <a:gdLst/>
            <a:ahLst/>
            <a:cxnLst/>
            <a:rect l="l" t="t" r="r" b="b"/>
            <a:pathLst>
              <a:path w="10895330" h="0">
                <a:moveTo>
                  <a:pt x="0" y="0"/>
                </a:moveTo>
                <a:lnTo>
                  <a:pt x="1089533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1683" y="1880678"/>
            <a:ext cx="9973415" cy="317286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/>
              <a:t> 01</a:t>
            </a:r>
            <a:r>
              <a:rPr dirty="0" spc="-15"/>
              <a:t> </a:t>
            </a:r>
            <a:r>
              <a:rPr dirty="0"/>
              <a:t>–</a:t>
            </a:r>
            <a:r>
              <a:rPr dirty="0" spc="-10"/>
              <a:t> </a:t>
            </a:r>
            <a:r>
              <a:rPr dirty="0" spc="-5"/>
              <a:t>Sources</a:t>
            </a:r>
            <a:r>
              <a:rPr dirty="0" spc="-15"/>
              <a:t> </a:t>
            </a:r>
            <a:r>
              <a:rPr dirty="0" spc="-5"/>
              <a:t>without</a:t>
            </a:r>
            <a:r>
              <a:rPr dirty="0" spc="10"/>
              <a:t> </a:t>
            </a:r>
            <a:r>
              <a:rPr dirty="0" spc="-10"/>
              <a:t>Annotations</a:t>
            </a:r>
            <a:r>
              <a:rPr dirty="0" spc="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1019555"/>
            <a:ext cx="10895330" cy="0"/>
          </a:xfrm>
          <a:custGeom>
            <a:avLst/>
            <a:gdLst/>
            <a:ahLst/>
            <a:cxnLst/>
            <a:rect l="l" t="t" r="r" b="b"/>
            <a:pathLst>
              <a:path w="10895330" h="0">
                <a:moveTo>
                  <a:pt x="0" y="0"/>
                </a:moveTo>
                <a:lnTo>
                  <a:pt x="1089533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0599" y="1317007"/>
            <a:ext cx="9855164" cy="48125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/>
              <a:t> 01</a:t>
            </a:r>
            <a:r>
              <a:rPr dirty="0" spc="-15"/>
              <a:t> </a:t>
            </a:r>
            <a:r>
              <a:rPr dirty="0"/>
              <a:t>–</a:t>
            </a:r>
            <a:r>
              <a:rPr dirty="0" spc="-10"/>
              <a:t> </a:t>
            </a:r>
            <a:r>
              <a:rPr dirty="0" spc="-5"/>
              <a:t>Sources</a:t>
            </a:r>
            <a:r>
              <a:rPr dirty="0" spc="-15"/>
              <a:t> </a:t>
            </a:r>
            <a:r>
              <a:rPr dirty="0" spc="-5"/>
              <a:t>without</a:t>
            </a:r>
            <a:r>
              <a:rPr dirty="0" spc="10"/>
              <a:t> </a:t>
            </a:r>
            <a:r>
              <a:rPr dirty="0" spc="-10"/>
              <a:t>Annotations</a:t>
            </a:r>
            <a:r>
              <a:rPr dirty="0" spc="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1019555"/>
            <a:ext cx="10895330" cy="0"/>
          </a:xfrm>
          <a:custGeom>
            <a:avLst/>
            <a:gdLst/>
            <a:ahLst/>
            <a:cxnLst/>
            <a:rect l="l" t="t" r="r" b="b"/>
            <a:pathLst>
              <a:path w="10895330" h="0">
                <a:moveTo>
                  <a:pt x="0" y="0"/>
                </a:moveTo>
                <a:lnTo>
                  <a:pt x="1089533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3099" y="1713784"/>
            <a:ext cx="9118707" cy="356973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/>
              <a:t> 01</a:t>
            </a:r>
            <a:r>
              <a:rPr dirty="0" spc="-15"/>
              <a:t> </a:t>
            </a:r>
            <a:r>
              <a:rPr dirty="0"/>
              <a:t>–</a:t>
            </a:r>
            <a:r>
              <a:rPr dirty="0" spc="-10"/>
              <a:t> </a:t>
            </a:r>
            <a:r>
              <a:rPr dirty="0" spc="-5"/>
              <a:t>Sources</a:t>
            </a:r>
            <a:r>
              <a:rPr dirty="0" spc="-15"/>
              <a:t> </a:t>
            </a:r>
            <a:r>
              <a:rPr dirty="0" spc="-5"/>
              <a:t>without</a:t>
            </a:r>
            <a:r>
              <a:rPr dirty="0" spc="10"/>
              <a:t> </a:t>
            </a:r>
            <a:r>
              <a:rPr dirty="0" spc="-10"/>
              <a:t>Annotations</a:t>
            </a:r>
            <a:r>
              <a:rPr dirty="0" spc="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1019555"/>
            <a:ext cx="10895330" cy="0"/>
          </a:xfrm>
          <a:custGeom>
            <a:avLst/>
            <a:gdLst/>
            <a:ahLst/>
            <a:cxnLst/>
            <a:rect l="l" t="t" r="r" b="b"/>
            <a:pathLst>
              <a:path w="10895330" h="0">
                <a:moveTo>
                  <a:pt x="0" y="0"/>
                </a:moveTo>
                <a:lnTo>
                  <a:pt x="1089533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9036" y="1309954"/>
            <a:ext cx="10408541" cy="435696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/>
              <a:t> 01</a:t>
            </a:r>
            <a:r>
              <a:rPr dirty="0" spc="-15"/>
              <a:t> </a:t>
            </a:r>
            <a:r>
              <a:rPr dirty="0"/>
              <a:t>–</a:t>
            </a:r>
            <a:r>
              <a:rPr dirty="0" spc="-10"/>
              <a:t> </a:t>
            </a:r>
            <a:r>
              <a:rPr dirty="0" spc="-5"/>
              <a:t>Sources</a:t>
            </a:r>
            <a:r>
              <a:rPr dirty="0" spc="-15"/>
              <a:t> </a:t>
            </a:r>
            <a:r>
              <a:rPr dirty="0" spc="-5"/>
              <a:t>without</a:t>
            </a:r>
            <a:r>
              <a:rPr dirty="0" spc="10"/>
              <a:t> </a:t>
            </a:r>
            <a:r>
              <a:rPr dirty="0" spc="-10"/>
              <a:t>Annotations</a:t>
            </a:r>
            <a:r>
              <a:rPr dirty="0" spc="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1019555"/>
            <a:ext cx="10895330" cy="0"/>
          </a:xfrm>
          <a:custGeom>
            <a:avLst/>
            <a:gdLst/>
            <a:ahLst/>
            <a:cxnLst/>
            <a:rect l="l" t="t" r="r" b="b"/>
            <a:pathLst>
              <a:path w="10895330" h="0">
                <a:moveTo>
                  <a:pt x="0" y="0"/>
                </a:moveTo>
                <a:lnTo>
                  <a:pt x="1089533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423" y="1286942"/>
            <a:ext cx="9983881" cy="488761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/>
              <a:t> 01</a:t>
            </a:r>
            <a:r>
              <a:rPr dirty="0" spc="-15"/>
              <a:t> </a:t>
            </a:r>
            <a:r>
              <a:rPr dirty="0"/>
              <a:t>–</a:t>
            </a:r>
            <a:r>
              <a:rPr dirty="0" spc="-10"/>
              <a:t> </a:t>
            </a:r>
            <a:r>
              <a:rPr dirty="0" spc="-5"/>
              <a:t>Sources</a:t>
            </a:r>
            <a:r>
              <a:rPr dirty="0" spc="-15"/>
              <a:t> </a:t>
            </a:r>
            <a:r>
              <a:rPr dirty="0" spc="-5"/>
              <a:t>without</a:t>
            </a:r>
            <a:r>
              <a:rPr dirty="0" spc="10"/>
              <a:t> </a:t>
            </a:r>
            <a:r>
              <a:rPr dirty="0" spc="-10"/>
              <a:t>Annotations</a:t>
            </a:r>
            <a:r>
              <a:rPr dirty="0" spc="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1019555"/>
            <a:ext cx="10895330" cy="0"/>
          </a:xfrm>
          <a:custGeom>
            <a:avLst/>
            <a:gdLst/>
            <a:ahLst/>
            <a:cxnLst/>
            <a:rect l="l" t="t" r="r" b="b"/>
            <a:pathLst>
              <a:path w="10895330" h="0">
                <a:moveTo>
                  <a:pt x="0" y="0"/>
                </a:moveTo>
                <a:lnTo>
                  <a:pt x="1089533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423" y="1286942"/>
            <a:ext cx="9983881" cy="488761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476" y="351282"/>
            <a:ext cx="921385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/>
              <a:t> 02</a:t>
            </a:r>
            <a:r>
              <a:rPr dirty="0" spc="-15"/>
              <a:t> </a:t>
            </a:r>
            <a:r>
              <a:rPr dirty="0"/>
              <a:t>–</a:t>
            </a:r>
            <a:r>
              <a:rPr dirty="0" spc="-5"/>
              <a:t> Sources</a:t>
            </a:r>
            <a:r>
              <a:rPr dirty="0" spc="-15"/>
              <a:t> </a:t>
            </a:r>
            <a:r>
              <a:rPr dirty="0" spc="-5"/>
              <a:t>without</a:t>
            </a:r>
            <a:r>
              <a:rPr dirty="0" spc="-10"/>
              <a:t> </a:t>
            </a:r>
            <a:r>
              <a:rPr dirty="0" spc="-5"/>
              <a:t>Annotations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984503"/>
            <a:ext cx="9320530" cy="34925"/>
          </a:xfrm>
          <a:custGeom>
            <a:avLst/>
            <a:gdLst/>
            <a:ahLst/>
            <a:cxnLst/>
            <a:rect l="l" t="t" r="r" b="b"/>
            <a:pathLst>
              <a:path w="9320530" h="34925">
                <a:moveTo>
                  <a:pt x="0" y="34798"/>
                </a:moveTo>
                <a:lnTo>
                  <a:pt x="932053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420367"/>
            <a:ext cx="9753222" cy="432359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00406"/>
            <a:ext cx="1053846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/>
              <a:t>Using</a:t>
            </a:r>
            <a:r>
              <a:rPr dirty="0" sz="3200" spc="5"/>
              <a:t> </a:t>
            </a:r>
            <a:r>
              <a:rPr dirty="0" sz="3200" spc="-5"/>
              <a:t>Corpus</a:t>
            </a:r>
            <a:r>
              <a:rPr dirty="0" sz="3200" spc="5"/>
              <a:t> </a:t>
            </a:r>
            <a:r>
              <a:rPr dirty="0" sz="3200" spc="-5"/>
              <a:t>for </a:t>
            </a:r>
            <a:r>
              <a:rPr dirty="0" sz="3200"/>
              <a:t>Machine</a:t>
            </a:r>
            <a:r>
              <a:rPr dirty="0" sz="3200" spc="-25"/>
              <a:t> </a:t>
            </a:r>
            <a:r>
              <a:rPr dirty="0" sz="3200"/>
              <a:t>Learning</a:t>
            </a:r>
            <a:r>
              <a:rPr dirty="0" sz="3200" spc="40"/>
              <a:t> </a:t>
            </a:r>
            <a:r>
              <a:rPr dirty="0" sz="3200"/>
              <a:t>-</a:t>
            </a:r>
            <a:r>
              <a:rPr dirty="0" sz="3200" spc="5"/>
              <a:t> </a:t>
            </a:r>
            <a:r>
              <a:rPr dirty="0" sz="3200"/>
              <a:t>Common</a:t>
            </a:r>
            <a:r>
              <a:rPr dirty="0" sz="3200" spc="-5"/>
              <a:t> Practice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940308" y="798576"/>
            <a:ext cx="10603230" cy="16510"/>
          </a:xfrm>
          <a:custGeom>
            <a:avLst/>
            <a:gdLst/>
            <a:ahLst/>
            <a:cxnLst/>
            <a:rect l="l" t="t" r="r" b="b"/>
            <a:pathLst>
              <a:path w="10603230" h="16509">
                <a:moveTo>
                  <a:pt x="0" y="16001"/>
                </a:moveTo>
                <a:lnTo>
                  <a:pt x="10602722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521208" y="1225296"/>
            <a:ext cx="11326495" cy="4622800"/>
            <a:chOff x="521208" y="1225296"/>
            <a:chExt cx="11326495" cy="4622800"/>
          </a:xfrm>
        </p:grpSpPr>
        <p:sp>
          <p:nvSpPr>
            <p:cNvPr id="6" name="object 6"/>
            <p:cNvSpPr/>
            <p:nvPr/>
          </p:nvSpPr>
          <p:spPr>
            <a:xfrm>
              <a:off x="891540" y="1424940"/>
              <a:ext cx="10235565" cy="1998345"/>
            </a:xfrm>
            <a:custGeom>
              <a:avLst/>
              <a:gdLst/>
              <a:ahLst/>
              <a:cxnLst/>
              <a:rect l="l" t="t" r="r" b="b"/>
              <a:pathLst>
                <a:path w="10235565" h="1998345">
                  <a:moveTo>
                    <a:pt x="10235184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235184" y="1997964"/>
                  </a:lnTo>
                  <a:lnTo>
                    <a:pt x="102351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11124" y="1424940"/>
              <a:ext cx="2639695" cy="1987550"/>
            </a:xfrm>
            <a:custGeom>
              <a:avLst/>
              <a:gdLst/>
              <a:ahLst/>
              <a:cxnLst/>
              <a:rect l="l" t="t" r="r" b="b"/>
              <a:pathLst>
                <a:path w="2639695" h="1987550">
                  <a:moveTo>
                    <a:pt x="2308352" y="0"/>
                  </a:moveTo>
                  <a:lnTo>
                    <a:pt x="331216" y="0"/>
                  </a:lnTo>
                  <a:lnTo>
                    <a:pt x="282273" y="3592"/>
                  </a:lnTo>
                  <a:lnTo>
                    <a:pt x="235559" y="14027"/>
                  </a:lnTo>
                  <a:lnTo>
                    <a:pt x="191586" y="30791"/>
                  </a:lnTo>
                  <a:lnTo>
                    <a:pt x="150868" y="53372"/>
                  </a:lnTo>
                  <a:lnTo>
                    <a:pt x="113916" y="81257"/>
                  </a:lnTo>
                  <a:lnTo>
                    <a:pt x="81244" y="113932"/>
                  </a:lnTo>
                  <a:lnTo>
                    <a:pt x="53362" y="150885"/>
                  </a:lnTo>
                  <a:lnTo>
                    <a:pt x="30785" y="191603"/>
                  </a:lnTo>
                  <a:lnTo>
                    <a:pt x="14023" y="235573"/>
                  </a:lnTo>
                  <a:lnTo>
                    <a:pt x="3591" y="282281"/>
                  </a:lnTo>
                  <a:lnTo>
                    <a:pt x="0" y="331215"/>
                  </a:lnTo>
                  <a:lnTo>
                    <a:pt x="0" y="1656080"/>
                  </a:lnTo>
                  <a:lnTo>
                    <a:pt x="3591" y="1705014"/>
                  </a:lnTo>
                  <a:lnTo>
                    <a:pt x="14023" y="1751722"/>
                  </a:lnTo>
                  <a:lnTo>
                    <a:pt x="30785" y="1795692"/>
                  </a:lnTo>
                  <a:lnTo>
                    <a:pt x="53362" y="1836410"/>
                  </a:lnTo>
                  <a:lnTo>
                    <a:pt x="81244" y="1873363"/>
                  </a:lnTo>
                  <a:lnTo>
                    <a:pt x="113916" y="1906038"/>
                  </a:lnTo>
                  <a:lnTo>
                    <a:pt x="150868" y="1933923"/>
                  </a:lnTo>
                  <a:lnTo>
                    <a:pt x="191586" y="1956504"/>
                  </a:lnTo>
                  <a:lnTo>
                    <a:pt x="235559" y="1973268"/>
                  </a:lnTo>
                  <a:lnTo>
                    <a:pt x="282273" y="1983703"/>
                  </a:lnTo>
                  <a:lnTo>
                    <a:pt x="331216" y="1987296"/>
                  </a:lnTo>
                  <a:lnTo>
                    <a:pt x="2308352" y="1987296"/>
                  </a:lnTo>
                  <a:lnTo>
                    <a:pt x="2357286" y="1983703"/>
                  </a:lnTo>
                  <a:lnTo>
                    <a:pt x="2403994" y="1973268"/>
                  </a:lnTo>
                  <a:lnTo>
                    <a:pt x="2447964" y="1956504"/>
                  </a:lnTo>
                  <a:lnTo>
                    <a:pt x="2488682" y="1933923"/>
                  </a:lnTo>
                  <a:lnTo>
                    <a:pt x="2525635" y="1906038"/>
                  </a:lnTo>
                  <a:lnTo>
                    <a:pt x="2558310" y="1873363"/>
                  </a:lnTo>
                  <a:lnTo>
                    <a:pt x="2586195" y="1836410"/>
                  </a:lnTo>
                  <a:lnTo>
                    <a:pt x="2608776" y="1795692"/>
                  </a:lnTo>
                  <a:lnTo>
                    <a:pt x="2625540" y="1751722"/>
                  </a:lnTo>
                  <a:lnTo>
                    <a:pt x="2635975" y="1705014"/>
                  </a:lnTo>
                  <a:lnTo>
                    <a:pt x="2639568" y="1656080"/>
                  </a:lnTo>
                  <a:lnTo>
                    <a:pt x="2639568" y="331215"/>
                  </a:lnTo>
                  <a:lnTo>
                    <a:pt x="2635975" y="282281"/>
                  </a:lnTo>
                  <a:lnTo>
                    <a:pt x="2625540" y="235573"/>
                  </a:lnTo>
                  <a:lnTo>
                    <a:pt x="2608776" y="191603"/>
                  </a:lnTo>
                  <a:lnTo>
                    <a:pt x="2586195" y="150885"/>
                  </a:lnTo>
                  <a:lnTo>
                    <a:pt x="2558310" y="113932"/>
                  </a:lnTo>
                  <a:lnTo>
                    <a:pt x="2525635" y="81257"/>
                  </a:lnTo>
                  <a:lnTo>
                    <a:pt x="2488682" y="53372"/>
                  </a:lnTo>
                  <a:lnTo>
                    <a:pt x="2447964" y="30791"/>
                  </a:lnTo>
                  <a:lnTo>
                    <a:pt x="2403994" y="14027"/>
                  </a:lnTo>
                  <a:lnTo>
                    <a:pt x="2357286" y="3592"/>
                  </a:lnTo>
                  <a:lnTo>
                    <a:pt x="2308352" y="0"/>
                  </a:lnTo>
                  <a:close/>
                </a:path>
              </a:pathLst>
            </a:custGeom>
            <a:solidFill>
              <a:srgbClr val="484A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429256" y="1417320"/>
              <a:ext cx="1009015" cy="2013585"/>
            </a:xfrm>
            <a:custGeom>
              <a:avLst/>
              <a:gdLst/>
              <a:ahLst/>
              <a:cxnLst/>
              <a:rect l="l" t="t" r="r" b="b"/>
              <a:pathLst>
                <a:path w="1009014" h="2013585">
                  <a:moveTo>
                    <a:pt x="1008888" y="0"/>
                  </a:moveTo>
                  <a:lnTo>
                    <a:pt x="504444" y="0"/>
                  </a:lnTo>
                  <a:lnTo>
                    <a:pt x="472537" y="1980"/>
                  </a:lnTo>
                  <a:lnTo>
                    <a:pt x="410368" y="17471"/>
                  </a:lnTo>
                  <a:lnTo>
                    <a:pt x="350783" y="47548"/>
                  </a:lnTo>
                  <a:lnTo>
                    <a:pt x="294254" y="91268"/>
                  </a:lnTo>
                  <a:lnTo>
                    <a:pt x="241254" y="147687"/>
                  </a:lnTo>
                  <a:lnTo>
                    <a:pt x="216226" y="180363"/>
                  </a:lnTo>
                  <a:lnTo>
                    <a:pt x="192256" y="215861"/>
                  </a:lnTo>
                  <a:lnTo>
                    <a:pt x="169406" y="254061"/>
                  </a:lnTo>
                  <a:lnTo>
                    <a:pt x="147732" y="294846"/>
                  </a:lnTo>
                  <a:lnTo>
                    <a:pt x="127295" y="338098"/>
                  </a:lnTo>
                  <a:lnTo>
                    <a:pt x="108154" y="383699"/>
                  </a:lnTo>
                  <a:lnTo>
                    <a:pt x="90368" y="431531"/>
                  </a:lnTo>
                  <a:lnTo>
                    <a:pt x="73995" y="481476"/>
                  </a:lnTo>
                  <a:lnTo>
                    <a:pt x="59095" y="533416"/>
                  </a:lnTo>
                  <a:lnTo>
                    <a:pt x="45727" y="587233"/>
                  </a:lnTo>
                  <a:lnTo>
                    <a:pt x="33949" y="642809"/>
                  </a:lnTo>
                  <a:lnTo>
                    <a:pt x="23822" y="700026"/>
                  </a:lnTo>
                  <a:lnTo>
                    <a:pt x="15403" y="758767"/>
                  </a:lnTo>
                  <a:lnTo>
                    <a:pt x="8753" y="818913"/>
                  </a:lnTo>
                  <a:lnTo>
                    <a:pt x="3929" y="880346"/>
                  </a:lnTo>
                  <a:lnTo>
                    <a:pt x="992" y="942948"/>
                  </a:lnTo>
                  <a:lnTo>
                    <a:pt x="0" y="1006601"/>
                  </a:lnTo>
                  <a:lnTo>
                    <a:pt x="992" y="1070255"/>
                  </a:lnTo>
                  <a:lnTo>
                    <a:pt x="3929" y="1132857"/>
                  </a:lnTo>
                  <a:lnTo>
                    <a:pt x="8753" y="1194290"/>
                  </a:lnTo>
                  <a:lnTo>
                    <a:pt x="15403" y="1254436"/>
                  </a:lnTo>
                  <a:lnTo>
                    <a:pt x="23822" y="1313177"/>
                  </a:lnTo>
                  <a:lnTo>
                    <a:pt x="33949" y="1370394"/>
                  </a:lnTo>
                  <a:lnTo>
                    <a:pt x="45727" y="1425970"/>
                  </a:lnTo>
                  <a:lnTo>
                    <a:pt x="59095" y="1479787"/>
                  </a:lnTo>
                  <a:lnTo>
                    <a:pt x="73995" y="1531727"/>
                  </a:lnTo>
                  <a:lnTo>
                    <a:pt x="90368" y="1581672"/>
                  </a:lnTo>
                  <a:lnTo>
                    <a:pt x="108154" y="1629504"/>
                  </a:lnTo>
                  <a:lnTo>
                    <a:pt x="127295" y="1675105"/>
                  </a:lnTo>
                  <a:lnTo>
                    <a:pt x="147732" y="1718357"/>
                  </a:lnTo>
                  <a:lnTo>
                    <a:pt x="169406" y="1759142"/>
                  </a:lnTo>
                  <a:lnTo>
                    <a:pt x="192256" y="1797342"/>
                  </a:lnTo>
                  <a:lnTo>
                    <a:pt x="216226" y="1832840"/>
                  </a:lnTo>
                  <a:lnTo>
                    <a:pt x="241254" y="1865516"/>
                  </a:lnTo>
                  <a:lnTo>
                    <a:pt x="267284" y="1895254"/>
                  </a:lnTo>
                  <a:lnTo>
                    <a:pt x="322107" y="1945441"/>
                  </a:lnTo>
                  <a:lnTo>
                    <a:pt x="380223" y="1982458"/>
                  </a:lnTo>
                  <a:lnTo>
                    <a:pt x="441159" y="2005360"/>
                  </a:lnTo>
                  <a:lnTo>
                    <a:pt x="504444" y="2013203"/>
                  </a:lnTo>
                  <a:lnTo>
                    <a:pt x="1008888" y="2013203"/>
                  </a:lnTo>
                  <a:lnTo>
                    <a:pt x="10088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8293" y="1802765"/>
              <a:ext cx="234950" cy="19380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90016" y="3842003"/>
              <a:ext cx="10177780" cy="1998345"/>
            </a:xfrm>
            <a:custGeom>
              <a:avLst/>
              <a:gdLst/>
              <a:ahLst/>
              <a:cxnLst/>
              <a:rect l="l" t="t" r="r" b="b"/>
              <a:pathLst>
                <a:path w="10177780" h="1998345">
                  <a:moveTo>
                    <a:pt x="10177272" y="0"/>
                  </a:moveTo>
                  <a:lnTo>
                    <a:pt x="0" y="0"/>
                  </a:lnTo>
                  <a:lnTo>
                    <a:pt x="0" y="1997964"/>
                  </a:lnTo>
                  <a:lnTo>
                    <a:pt x="10177272" y="1997964"/>
                  </a:lnTo>
                  <a:lnTo>
                    <a:pt x="1017727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11124" y="3842003"/>
              <a:ext cx="2624455" cy="1988820"/>
            </a:xfrm>
            <a:custGeom>
              <a:avLst/>
              <a:gdLst/>
              <a:ahLst/>
              <a:cxnLst/>
              <a:rect l="l" t="t" r="r" b="b"/>
              <a:pathLst>
                <a:path w="2624455" h="1988820">
                  <a:moveTo>
                    <a:pt x="2292858" y="0"/>
                  </a:moveTo>
                  <a:lnTo>
                    <a:pt x="331482" y="0"/>
                  </a:lnTo>
                  <a:lnTo>
                    <a:pt x="282499" y="3595"/>
                  </a:lnTo>
                  <a:lnTo>
                    <a:pt x="235746" y="14038"/>
                  </a:lnTo>
                  <a:lnTo>
                    <a:pt x="191738" y="30817"/>
                  </a:lnTo>
                  <a:lnTo>
                    <a:pt x="150987" y="53416"/>
                  </a:lnTo>
                  <a:lnTo>
                    <a:pt x="114006" y="81323"/>
                  </a:lnTo>
                  <a:lnTo>
                    <a:pt x="81307" y="114025"/>
                  </a:lnTo>
                  <a:lnTo>
                    <a:pt x="53404" y="151007"/>
                  </a:lnTo>
                  <a:lnTo>
                    <a:pt x="30809" y="191756"/>
                  </a:lnTo>
                  <a:lnTo>
                    <a:pt x="14034" y="235758"/>
                  </a:lnTo>
                  <a:lnTo>
                    <a:pt x="3594" y="282501"/>
                  </a:lnTo>
                  <a:lnTo>
                    <a:pt x="0" y="331470"/>
                  </a:lnTo>
                  <a:lnTo>
                    <a:pt x="0" y="1657350"/>
                  </a:lnTo>
                  <a:lnTo>
                    <a:pt x="3594" y="1706330"/>
                  </a:lnTo>
                  <a:lnTo>
                    <a:pt x="14034" y="1753079"/>
                  </a:lnTo>
                  <a:lnTo>
                    <a:pt x="30809" y="1797085"/>
                  </a:lnTo>
                  <a:lnTo>
                    <a:pt x="53404" y="1837835"/>
                  </a:lnTo>
                  <a:lnTo>
                    <a:pt x="81307" y="1874815"/>
                  </a:lnTo>
                  <a:lnTo>
                    <a:pt x="114006" y="1907513"/>
                  </a:lnTo>
                  <a:lnTo>
                    <a:pt x="150987" y="1935416"/>
                  </a:lnTo>
                  <a:lnTo>
                    <a:pt x="191738" y="1958011"/>
                  </a:lnTo>
                  <a:lnTo>
                    <a:pt x="235746" y="1974785"/>
                  </a:lnTo>
                  <a:lnTo>
                    <a:pt x="282499" y="1985225"/>
                  </a:lnTo>
                  <a:lnTo>
                    <a:pt x="331482" y="1988820"/>
                  </a:lnTo>
                  <a:lnTo>
                    <a:pt x="2292858" y="1988820"/>
                  </a:lnTo>
                  <a:lnTo>
                    <a:pt x="2341826" y="1985225"/>
                  </a:lnTo>
                  <a:lnTo>
                    <a:pt x="2388569" y="1974785"/>
                  </a:lnTo>
                  <a:lnTo>
                    <a:pt x="2432571" y="1958011"/>
                  </a:lnTo>
                  <a:lnTo>
                    <a:pt x="2473320" y="1935416"/>
                  </a:lnTo>
                  <a:lnTo>
                    <a:pt x="2510302" y="1907513"/>
                  </a:lnTo>
                  <a:lnTo>
                    <a:pt x="2543004" y="1874815"/>
                  </a:lnTo>
                  <a:lnTo>
                    <a:pt x="2570911" y="1837835"/>
                  </a:lnTo>
                  <a:lnTo>
                    <a:pt x="2593510" y="1797085"/>
                  </a:lnTo>
                  <a:lnTo>
                    <a:pt x="2610289" y="1753079"/>
                  </a:lnTo>
                  <a:lnTo>
                    <a:pt x="2620732" y="1706330"/>
                  </a:lnTo>
                  <a:lnTo>
                    <a:pt x="2624328" y="1657350"/>
                  </a:lnTo>
                  <a:lnTo>
                    <a:pt x="2624328" y="331470"/>
                  </a:lnTo>
                  <a:lnTo>
                    <a:pt x="2620732" y="282501"/>
                  </a:lnTo>
                  <a:lnTo>
                    <a:pt x="2610289" y="235758"/>
                  </a:lnTo>
                  <a:lnTo>
                    <a:pt x="2593510" y="191756"/>
                  </a:lnTo>
                  <a:lnTo>
                    <a:pt x="2570911" y="151007"/>
                  </a:lnTo>
                  <a:lnTo>
                    <a:pt x="2543004" y="114025"/>
                  </a:lnTo>
                  <a:lnTo>
                    <a:pt x="2510302" y="81323"/>
                  </a:lnTo>
                  <a:lnTo>
                    <a:pt x="2473320" y="53416"/>
                  </a:lnTo>
                  <a:lnTo>
                    <a:pt x="2432571" y="30817"/>
                  </a:lnTo>
                  <a:lnTo>
                    <a:pt x="2388569" y="14038"/>
                  </a:lnTo>
                  <a:lnTo>
                    <a:pt x="2341826" y="3595"/>
                  </a:lnTo>
                  <a:lnTo>
                    <a:pt x="2292858" y="0"/>
                  </a:lnTo>
                  <a:close/>
                </a:path>
              </a:pathLst>
            </a:custGeom>
            <a:solidFill>
              <a:srgbClr val="4B28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418587" y="3834384"/>
              <a:ext cx="1003300" cy="2013585"/>
            </a:xfrm>
            <a:custGeom>
              <a:avLst/>
              <a:gdLst/>
              <a:ahLst/>
              <a:cxnLst/>
              <a:rect l="l" t="t" r="r" b="b"/>
              <a:pathLst>
                <a:path w="1003300" h="2013585">
                  <a:moveTo>
                    <a:pt x="1002791" y="0"/>
                  </a:moveTo>
                  <a:lnTo>
                    <a:pt x="501395" y="0"/>
                  </a:lnTo>
                  <a:lnTo>
                    <a:pt x="469692" y="1980"/>
                  </a:lnTo>
                  <a:lnTo>
                    <a:pt x="407914" y="17471"/>
                  </a:lnTo>
                  <a:lnTo>
                    <a:pt x="348699" y="47548"/>
                  </a:lnTo>
                  <a:lnTo>
                    <a:pt x="292517" y="91268"/>
                  </a:lnTo>
                  <a:lnTo>
                    <a:pt x="239839" y="147687"/>
                  </a:lnTo>
                  <a:lnTo>
                    <a:pt x="214960" y="180363"/>
                  </a:lnTo>
                  <a:lnTo>
                    <a:pt x="191135" y="215861"/>
                  </a:lnTo>
                  <a:lnTo>
                    <a:pt x="168420" y="254061"/>
                  </a:lnTo>
                  <a:lnTo>
                    <a:pt x="146875" y="294846"/>
                  </a:lnTo>
                  <a:lnTo>
                    <a:pt x="126559" y="338098"/>
                  </a:lnTo>
                  <a:lnTo>
                    <a:pt x="107530" y="383699"/>
                  </a:lnTo>
                  <a:lnTo>
                    <a:pt x="89848" y="431531"/>
                  </a:lnTo>
                  <a:lnTo>
                    <a:pt x="73570" y="481476"/>
                  </a:lnTo>
                  <a:lnTo>
                    <a:pt x="58756" y="533416"/>
                  </a:lnTo>
                  <a:lnTo>
                    <a:pt x="45465" y="587233"/>
                  </a:lnTo>
                  <a:lnTo>
                    <a:pt x="33756" y="642809"/>
                  </a:lnTo>
                  <a:lnTo>
                    <a:pt x="23686" y="700026"/>
                  </a:lnTo>
                  <a:lnTo>
                    <a:pt x="15316" y="758767"/>
                  </a:lnTo>
                  <a:lnTo>
                    <a:pt x="8703" y="818913"/>
                  </a:lnTo>
                  <a:lnTo>
                    <a:pt x="3907" y="880346"/>
                  </a:lnTo>
                  <a:lnTo>
                    <a:pt x="986" y="942948"/>
                  </a:lnTo>
                  <a:lnTo>
                    <a:pt x="0" y="1006602"/>
                  </a:lnTo>
                  <a:lnTo>
                    <a:pt x="986" y="1070255"/>
                  </a:lnTo>
                  <a:lnTo>
                    <a:pt x="3907" y="1132857"/>
                  </a:lnTo>
                  <a:lnTo>
                    <a:pt x="8703" y="1194290"/>
                  </a:lnTo>
                  <a:lnTo>
                    <a:pt x="15316" y="1254436"/>
                  </a:lnTo>
                  <a:lnTo>
                    <a:pt x="23686" y="1313177"/>
                  </a:lnTo>
                  <a:lnTo>
                    <a:pt x="33756" y="1370394"/>
                  </a:lnTo>
                  <a:lnTo>
                    <a:pt x="45465" y="1425970"/>
                  </a:lnTo>
                  <a:lnTo>
                    <a:pt x="58756" y="1479787"/>
                  </a:lnTo>
                  <a:lnTo>
                    <a:pt x="73570" y="1531727"/>
                  </a:lnTo>
                  <a:lnTo>
                    <a:pt x="89848" y="1581672"/>
                  </a:lnTo>
                  <a:lnTo>
                    <a:pt x="107530" y="1629504"/>
                  </a:lnTo>
                  <a:lnTo>
                    <a:pt x="126559" y="1675105"/>
                  </a:lnTo>
                  <a:lnTo>
                    <a:pt x="146875" y="1718357"/>
                  </a:lnTo>
                  <a:lnTo>
                    <a:pt x="168420" y="1759142"/>
                  </a:lnTo>
                  <a:lnTo>
                    <a:pt x="191135" y="1797342"/>
                  </a:lnTo>
                  <a:lnTo>
                    <a:pt x="214960" y="1832840"/>
                  </a:lnTo>
                  <a:lnTo>
                    <a:pt x="239839" y="1865516"/>
                  </a:lnTo>
                  <a:lnTo>
                    <a:pt x="265710" y="1895254"/>
                  </a:lnTo>
                  <a:lnTo>
                    <a:pt x="320199" y="1945441"/>
                  </a:lnTo>
                  <a:lnTo>
                    <a:pt x="377956" y="1982458"/>
                  </a:lnTo>
                  <a:lnTo>
                    <a:pt x="438512" y="2005360"/>
                  </a:lnTo>
                  <a:lnTo>
                    <a:pt x="501395" y="2013204"/>
                  </a:lnTo>
                  <a:lnTo>
                    <a:pt x="1002791" y="2013204"/>
                  </a:lnTo>
                  <a:lnTo>
                    <a:pt x="10027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2781" y="4097909"/>
              <a:ext cx="241045" cy="19532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208" y="1225296"/>
              <a:ext cx="11326368" cy="4619244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1092942" y="6298694"/>
            <a:ext cx="208279" cy="329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 sz="1800" b="1">
                <a:solidFill>
                  <a:srgbClr val="4B287E"/>
                </a:solidFill>
                <a:latin typeface="Segoe UI"/>
                <a:cs typeface="Segoe UI"/>
              </a:rPr>
              <a:t>5</a:t>
            </a:fld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/>
              <a:t> 02</a:t>
            </a:r>
            <a:r>
              <a:rPr dirty="0" spc="-15"/>
              <a:t> </a:t>
            </a:r>
            <a:r>
              <a:rPr dirty="0"/>
              <a:t>–</a:t>
            </a:r>
            <a:r>
              <a:rPr dirty="0" spc="-10"/>
              <a:t> </a:t>
            </a:r>
            <a:r>
              <a:rPr dirty="0" spc="-5"/>
              <a:t>Sources</a:t>
            </a:r>
            <a:r>
              <a:rPr dirty="0" spc="-15"/>
              <a:t> </a:t>
            </a:r>
            <a:r>
              <a:rPr dirty="0" spc="-5"/>
              <a:t>without</a:t>
            </a:r>
            <a:r>
              <a:rPr dirty="0" spc="10"/>
              <a:t> </a:t>
            </a:r>
            <a:r>
              <a:rPr dirty="0" spc="-10"/>
              <a:t>Annotations</a:t>
            </a:r>
            <a:r>
              <a:rPr dirty="0" spc="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1019555"/>
            <a:ext cx="10895330" cy="0"/>
          </a:xfrm>
          <a:custGeom>
            <a:avLst/>
            <a:gdLst/>
            <a:ahLst/>
            <a:cxnLst/>
            <a:rect l="l" t="t" r="r" b="b"/>
            <a:pathLst>
              <a:path w="10895330" h="0">
                <a:moveTo>
                  <a:pt x="0" y="0"/>
                </a:moveTo>
                <a:lnTo>
                  <a:pt x="1089533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706" y="1575784"/>
            <a:ext cx="9973420" cy="380893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/>
              <a:t> 02</a:t>
            </a:r>
            <a:r>
              <a:rPr dirty="0" spc="-15"/>
              <a:t> </a:t>
            </a:r>
            <a:r>
              <a:rPr dirty="0"/>
              <a:t>–</a:t>
            </a:r>
            <a:r>
              <a:rPr dirty="0" spc="-10"/>
              <a:t> </a:t>
            </a:r>
            <a:r>
              <a:rPr dirty="0" spc="-5"/>
              <a:t>Sources</a:t>
            </a:r>
            <a:r>
              <a:rPr dirty="0" spc="-15"/>
              <a:t> </a:t>
            </a:r>
            <a:r>
              <a:rPr dirty="0" spc="-5"/>
              <a:t>without</a:t>
            </a:r>
            <a:r>
              <a:rPr dirty="0" spc="10"/>
              <a:t> </a:t>
            </a:r>
            <a:r>
              <a:rPr dirty="0" spc="-10"/>
              <a:t>Annotations</a:t>
            </a:r>
            <a:r>
              <a:rPr dirty="0" spc="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1019555"/>
            <a:ext cx="10895330" cy="0"/>
          </a:xfrm>
          <a:custGeom>
            <a:avLst/>
            <a:gdLst/>
            <a:ahLst/>
            <a:cxnLst/>
            <a:rect l="l" t="t" r="r" b="b"/>
            <a:pathLst>
              <a:path w="10895330" h="0">
                <a:moveTo>
                  <a:pt x="0" y="0"/>
                </a:moveTo>
                <a:lnTo>
                  <a:pt x="1089533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8908" y="1218059"/>
            <a:ext cx="9551414" cy="484618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/>
              <a:t> 02</a:t>
            </a:r>
            <a:r>
              <a:rPr dirty="0" spc="-15"/>
              <a:t> </a:t>
            </a:r>
            <a:r>
              <a:rPr dirty="0"/>
              <a:t>–</a:t>
            </a:r>
            <a:r>
              <a:rPr dirty="0" spc="-10"/>
              <a:t> </a:t>
            </a:r>
            <a:r>
              <a:rPr dirty="0" spc="-5"/>
              <a:t>Sources</a:t>
            </a:r>
            <a:r>
              <a:rPr dirty="0" spc="-15"/>
              <a:t> </a:t>
            </a:r>
            <a:r>
              <a:rPr dirty="0" spc="-5"/>
              <a:t>without</a:t>
            </a:r>
            <a:r>
              <a:rPr dirty="0" spc="10"/>
              <a:t> </a:t>
            </a:r>
            <a:r>
              <a:rPr dirty="0" spc="-10"/>
              <a:t>Annotations</a:t>
            </a:r>
            <a:r>
              <a:rPr dirty="0" spc="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1019555"/>
            <a:ext cx="10895330" cy="0"/>
          </a:xfrm>
          <a:custGeom>
            <a:avLst/>
            <a:gdLst/>
            <a:ahLst/>
            <a:cxnLst/>
            <a:rect l="l" t="t" r="r" b="b"/>
            <a:pathLst>
              <a:path w="10895330" h="0">
                <a:moveTo>
                  <a:pt x="0" y="0"/>
                </a:moveTo>
                <a:lnTo>
                  <a:pt x="1089533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4028" y="1218830"/>
            <a:ext cx="9972675" cy="437270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/>
              <a:t> 02</a:t>
            </a:r>
            <a:r>
              <a:rPr dirty="0" spc="-15"/>
              <a:t> </a:t>
            </a:r>
            <a:r>
              <a:rPr dirty="0"/>
              <a:t>–</a:t>
            </a:r>
            <a:r>
              <a:rPr dirty="0" spc="-10"/>
              <a:t> </a:t>
            </a:r>
            <a:r>
              <a:rPr dirty="0" spc="-5"/>
              <a:t>Sources</a:t>
            </a:r>
            <a:r>
              <a:rPr dirty="0" spc="-15"/>
              <a:t> </a:t>
            </a:r>
            <a:r>
              <a:rPr dirty="0" spc="-5"/>
              <a:t>without</a:t>
            </a:r>
            <a:r>
              <a:rPr dirty="0" spc="10"/>
              <a:t> </a:t>
            </a:r>
            <a:r>
              <a:rPr dirty="0" spc="-10"/>
              <a:t>Annotations</a:t>
            </a:r>
            <a:r>
              <a:rPr dirty="0" spc="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1019555"/>
            <a:ext cx="10895330" cy="0"/>
          </a:xfrm>
          <a:custGeom>
            <a:avLst/>
            <a:gdLst/>
            <a:ahLst/>
            <a:cxnLst/>
            <a:rect l="l" t="t" r="r" b="b"/>
            <a:pathLst>
              <a:path w="10895330" h="0">
                <a:moveTo>
                  <a:pt x="0" y="0"/>
                </a:moveTo>
                <a:lnTo>
                  <a:pt x="1089533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762000" y="1234440"/>
            <a:ext cx="10366375" cy="5455920"/>
            <a:chOff x="762000" y="1234440"/>
            <a:chExt cx="10366375" cy="5455920"/>
          </a:xfrm>
        </p:grpSpPr>
        <p:sp>
          <p:nvSpPr>
            <p:cNvPr id="6" name="object 6"/>
            <p:cNvSpPr/>
            <p:nvPr/>
          </p:nvSpPr>
          <p:spPr>
            <a:xfrm>
              <a:off x="762000" y="6252972"/>
              <a:ext cx="3703320" cy="437515"/>
            </a:xfrm>
            <a:custGeom>
              <a:avLst/>
              <a:gdLst/>
              <a:ahLst/>
              <a:cxnLst/>
              <a:rect l="l" t="t" r="r" b="b"/>
              <a:pathLst>
                <a:path w="3703320" h="437515">
                  <a:moveTo>
                    <a:pt x="3703320" y="0"/>
                  </a:moveTo>
                  <a:lnTo>
                    <a:pt x="0" y="0"/>
                  </a:lnTo>
                  <a:lnTo>
                    <a:pt x="0" y="437387"/>
                  </a:lnTo>
                  <a:lnTo>
                    <a:pt x="3703320" y="437387"/>
                  </a:lnTo>
                  <a:lnTo>
                    <a:pt x="37033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604" y="1234440"/>
              <a:ext cx="10105643" cy="507034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Example</a:t>
            </a:r>
            <a:r>
              <a:rPr dirty="0"/>
              <a:t> 02</a:t>
            </a:r>
            <a:r>
              <a:rPr dirty="0" spc="-15"/>
              <a:t> </a:t>
            </a:r>
            <a:r>
              <a:rPr dirty="0"/>
              <a:t>–</a:t>
            </a:r>
            <a:r>
              <a:rPr dirty="0" spc="-10"/>
              <a:t> </a:t>
            </a:r>
            <a:r>
              <a:rPr dirty="0" spc="-5"/>
              <a:t>Sources</a:t>
            </a:r>
            <a:r>
              <a:rPr dirty="0" spc="-15"/>
              <a:t> </a:t>
            </a:r>
            <a:r>
              <a:rPr dirty="0" spc="-5"/>
              <a:t>without</a:t>
            </a:r>
            <a:r>
              <a:rPr dirty="0" spc="10"/>
              <a:t> </a:t>
            </a:r>
            <a:r>
              <a:rPr dirty="0" spc="-10"/>
              <a:t>Annotations</a:t>
            </a:r>
            <a:r>
              <a:rPr dirty="0" spc="10"/>
              <a:t> </a:t>
            </a:r>
            <a:r>
              <a:rPr dirty="0" spc="-5"/>
              <a:t>(Conti.)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1019555"/>
            <a:ext cx="10895330" cy="0"/>
          </a:xfrm>
          <a:custGeom>
            <a:avLst/>
            <a:gdLst/>
            <a:ahLst/>
            <a:cxnLst/>
            <a:rect l="l" t="t" r="r" b="b"/>
            <a:pathLst>
              <a:path w="10895330" h="0">
                <a:moveTo>
                  <a:pt x="0" y="0"/>
                </a:moveTo>
                <a:lnTo>
                  <a:pt x="10895330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798" y="1547044"/>
            <a:ext cx="9083925" cy="43666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5000" y="166192"/>
            <a:ext cx="10920730" cy="9537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7230">
              <a:lnSpc>
                <a:spcPts val="3650"/>
              </a:lnSpc>
              <a:spcBef>
                <a:spcPts val="105"/>
              </a:spcBef>
            </a:pPr>
            <a:r>
              <a:rPr dirty="0" sz="3200" spc="-5"/>
              <a:t>Comparing</a:t>
            </a:r>
            <a:r>
              <a:rPr dirty="0" sz="3200"/>
              <a:t> Annotations</a:t>
            </a:r>
            <a:r>
              <a:rPr dirty="0" sz="3200" spc="5"/>
              <a:t> </a:t>
            </a:r>
            <a:r>
              <a:rPr dirty="0" sz="3200" spc="-5"/>
              <a:t>for</a:t>
            </a:r>
            <a:r>
              <a:rPr dirty="0" sz="3200" spc="5"/>
              <a:t> </a:t>
            </a:r>
            <a:r>
              <a:rPr dirty="0" sz="3200" spc="-5"/>
              <a:t>Emotion</a:t>
            </a:r>
            <a:r>
              <a:rPr dirty="0" sz="3200" spc="15"/>
              <a:t> </a:t>
            </a:r>
            <a:r>
              <a:rPr dirty="0" sz="3200" spc="-5"/>
              <a:t>Detection</a:t>
            </a:r>
            <a:r>
              <a:rPr dirty="0" sz="3200" spc="30"/>
              <a:t> </a:t>
            </a:r>
            <a:r>
              <a:rPr dirty="0" sz="3200" spc="-5"/>
              <a:t>and</a:t>
            </a:r>
            <a:endParaRPr sz="3200"/>
          </a:p>
          <a:p>
            <a:pPr marL="12700">
              <a:lnSpc>
                <a:spcPts val="3650"/>
              </a:lnSpc>
              <a:tabLst>
                <a:tab pos="3664585" algn="l"/>
                <a:tab pos="10907395" algn="l"/>
              </a:tabLst>
            </a:pPr>
            <a:r>
              <a:rPr dirty="0" u="heavy" sz="320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z="3200">
                <a:uFill>
                  <a:solidFill>
                    <a:srgbClr val="171717"/>
                  </a:solidFill>
                </a:uFill>
              </a:rPr>
              <a:t>	</a:t>
            </a:r>
            <a:r>
              <a:rPr dirty="0" u="heavy" sz="3200">
                <a:uFill>
                  <a:solidFill>
                    <a:srgbClr val="171717"/>
                  </a:solidFill>
                </a:uFill>
              </a:rPr>
              <a:t>Machine</a:t>
            </a:r>
            <a:r>
              <a:rPr dirty="0" u="heavy" sz="3200" spc="-2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z="3200" spc="-25">
                <a:uFill>
                  <a:solidFill>
                    <a:srgbClr val="171717"/>
                  </a:solidFill>
                </a:uFill>
              </a:rPr>
              <a:t>Translation	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837" y="1332183"/>
            <a:ext cx="9388294" cy="46163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5461" y="166192"/>
            <a:ext cx="10581005" cy="9537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650"/>
              </a:lnSpc>
              <a:spcBef>
                <a:spcPts val="105"/>
              </a:spcBef>
            </a:pPr>
            <a:r>
              <a:rPr dirty="0" sz="3200"/>
              <a:t>5:</a:t>
            </a:r>
            <a:r>
              <a:rPr dirty="0" sz="3200" spc="-10"/>
              <a:t> </a:t>
            </a:r>
            <a:r>
              <a:rPr dirty="0" sz="3200" spc="-5"/>
              <a:t>High-quality</a:t>
            </a:r>
            <a:r>
              <a:rPr dirty="0" sz="3200" spc="5"/>
              <a:t> </a:t>
            </a:r>
            <a:r>
              <a:rPr dirty="0" sz="3200" spc="-5"/>
              <a:t>Data</a:t>
            </a:r>
            <a:r>
              <a:rPr dirty="0" sz="3200" spc="30"/>
              <a:t> </a:t>
            </a:r>
            <a:r>
              <a:rPr dirty="0" sz="3200"/>
              <a:t>–</a:t>
            </a:r>
            <a:r>
              <a:rPr dirty="0" sz="3200" spc="5"/>
              <a:t> </a:t>
            </a:r>
            <a:r>
              <a:rPr dirty="0" sz="3200" spc="-5"/>
              <a:t>Annotated</a:t>
            </a:r>
            <a:r>
              <a:rPr dirty="0" sz="3200" spc="10"/>
              <a:t> </a:t>
            </a:r>
            <a:r>
              <a:rPr dirty="0" sz="3200" spc="-5"/>
              <a:t>Corpus</a:t>
            </a:r>
            <a:r>
              <a:rPr dirty="0" sz="3200" spc="5"/>
              <a:t> </a:t>
            </a:r>
            <a:r>
              <a:rPr dirty="0" sz="3200" spc="-5"/>
              <a:t>Development</a:t>
            </a:r>
            <a:endParaRPr sz="3200"/>
          </a:p>
          <a:p>
            <a:pPr marL="65405">
              <a:lnSpc>
                <a:spcPts val="3650"/>
              </a:lnSpc>
              <a:tabLst>
                <a:tab pos="4690110" algn="l"/>
                <a:tab pos="10567035" algn="l"/>
              </a:tabLst>
            </a:pPr>
            <a:r>
              <a:rPr dirty="0" u="heavy" sz="320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z="3200">
                <a:uFill>
                  <a:solidFill>
                    <a:srgbClr val="171717"/>
                  </a:solidFill>
                </a:uFill>
              </a:rPr>
              <a:t>	</a:t>
            </a:r>
            <a:r>
              <a:rPr dirty="0" u="heavy" sz="3200">
                <a:uFill>
                  <a:solidFill>
                    <a:srgbClr val="171717"/>
                  </a:solidFill>
                </a:uFill>
              </a:rPr>
              <a:t>Issues	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7904" y="1437146"/>
            <a:ext cx="9240722" cy="434261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5461" y="166192"/>
            <a:ext cx="10581005" cy="9537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650"/>
              </a:lnSpc>
              <a:spcBef>
                <a:spcPts val="105"/>
              </a:spcBef>
            </a:pPr>
            <a:r>
              <a:rPr dirty="0" sz="3200"/>
              <a:t>5:</a:t>
            </a:r>
            <a:r>
              <a:rPr dirty="0" sz="3200" spc="-10"/>
              <a:t> </a:t>
            </a:r>
            <a:r>
              <a:rPr dirty="0" sz="3200" spc="-5"/>
              <a:t>High-quality</a:t>
            </a:r>
            <a:r>
              <a:rPr dirty="0" sz="3200" spc="5"/>
              <a:t> </a:t>
            </a:r>
            <a:r>
              <a:rPr dirty="0" sz="3200" spc="-5"/>
              <a:t>Data</a:t>
            </a:r>
            <a:r>
              <a:rPr dirty="0" sz="3200" spc="30"/>
              <a:t> </a:t>
            </a:r>
            <a:r>
              <a:rPr dirty="0" sz="3200"/>
              <a:t>–</a:t>
            </a:r>
            <a:r>
              <a:rPr dirty="0" sz="3200" spc="5"/>
              <a:t> </a:t>
            </a:r>
            <a:r>
              <a:rPr dirty="0" sz="3200" spc="-5"/>
              <a:t>Annotated</a:t>
            </a:r>
            <a:r>
              <a:rPr dirty="0" sz="3200" spc="10"/>
              <a:t> </a:t>
            </a:r>
            <a:r>
              <a:rPr dirty="0" sz="3200" spc="-5"/>
              <a:t>Corpus</a:t>
            </a:r>
            <a:r>
              <a:rPr dirty="0" sz="3200" spc="5"/>
              <a:t> </a:t>
            </a:r>
            <a:r>
              <a:rPr dirty="0" sz="3200" spc="-5"/>
              <a:t>Development</a:t>
            </a:r>
            <a:endParaRPr sz="3200"/>
          </a:p>
          <a:p>
            <a:pPr marL="65405">
              <a:lnSpc>
                <a:spcPts val="3650"/>
              </a:lnSpc>
              <a:tabLst>
                <a:tab pos="4690110" algn="l"/>
                <a:tab pos="10567035" algn="l"/>
              </a:tabLst>
            </a:pPr>
            <a:r>
              <a:rPr dirty="0" u="heavy" sz="3200">
                <a:uFill>
                  <a:solidFill>
                    <a:srgbClr val="171717"/>
                  </a:solidFill>
                </a:uFill>
              </a:rPr>
              <a:t> </a:t>
            </a:r>
            <a:r>
              <a:rPr dirty="0" u="heavy" sz="3200">
                <a:uFill>
                  <a:solidFill>
                    <a:srgbClr val="171717"/>
                  </a:solidFill>
                </a:uFill>
              </a:rPr>
              <a:t>	</a:t>
            </a:r>
            <a:r>
              <a:rPr dirty="0" u="heavy" sz="3200">
                <a:uFill>
                  <a:solidFill>
                    <a:srgbClr val="171717"/>
                  </a:solidFill>
                </a:uFill>
              </a:rPr>
              <a:t>Issues	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0387" y="1317274"/>
            <a:ext cx="9457476" cy="488567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6569" y="386333"/>
            <a:ext cx="1106995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6:</a:t>
            </a:r>
            <a:r>
              <a:rPr dirty="0" sz="3200" spc="-15"/>
              <a:t> </a:t>
            </a:r>
            <a:r>
              <a:rPr dirty="0" sz="3200"/>
              <a:t>Balanced</a:t>
            </a:r>
            <a:r>
              <a:rPr dirty="0" sz="3200" spc="-5"/>
              <a:t> </a:t>
            </a:r>
            <a:r>
              <a:rPr dirty="0" sz="3200"/>
              <a:t>Data</a:t>
            </a:r>
            <a:r>
              <a:rPr dirty="0" sz="3200" spc="25"/>
              <a:t> </a:t>
            </a:r>
            <a:r>
              <a:rPr dirty="0" sz="3200"/>
              <a:t>– </a:t>
            </a:r>
            <a:r>
              <a:rPr dirty="0" sz="3200" spc="-5"/>
              <a:t>Annotated</a:t>
            </a:r>
            <a:r>
              <a:rPr dirty="0" sz="3200" spc="5"/>
              <a:t> </a:t>
            </a:r>
            <a:r>
              <a:rPr dirty="0" sz="3200" spc="-5"/>
              <a:t>Corpus</a:t>
            </a:r>
            <a:r>
              <a:rPr dirty="0" sz="3200" spc="10"/>
              <a:t> </a:t>
            </a:r>
            <a:r>
              <a:rPr dirty="0" sz="3200" spc="-10"/>
              <a:t>Development</a:t>
            </a:r>
            <a:r>
              <a:rPr dirty="0" sz="3200" spc="35"/>
              <a:t> </a:t>
            </a:r>
            <a:r>
              <a:rPr dirty="0" sz="3200"/>
              <a:t>Issues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62000" y="970788"/>
            <a:ext cx="11040745" cy="0"/>
          </a:xfrm>
          <a:custGeom>
            <a:avLst/>
            <a:gdLst/>
            <a:ahLst/>
            <a:cxnLst/>
            <a:rect l="l" t="t" r="r" b="b"/>
            <a:pathLst>
              <a:path w="11040745" h="0">
                <a:moveTo>
                  <a:pt x="0" y="0"/>
                </a:moveTo>
                <a:lnTo>
                  <a:pt x="1104049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1942" y="1205324"/>
            <a:ext cx="10019056" cy="486069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183" y="6335496"/>
            <a:ext cx="3427729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1800" spc="10">
                <a:solidFill>
                  <a:srgbClr val="4B287E"/>
                </a:solidFill>
                <a:latin typeface="Tahoma"/>
                <a:cs typeface="Tahoma"/>
              </a:rPr>
              <a:t>Dr.</a:t>
            </a:r>
            <a:r>
              <a:rPr dirty="0" sz="1800" spc="-114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4B287E"/>
                </a:solidFill>
                <a:latin typeface="Tahoma"/>
                <a:cs typeface="Tahoma"/>
              </a:rPr>
              <a:t>Rao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4B287E"/>
                </a:solidFill>
                <a:latin typeface="Tahoma"/>
                <a:cs typeface="Tahoma"/>
              </a:rPr>
              <a:t>Muhammad</a:t>
            </a:r>
            <a:r>
              <a:rPr dirty="0" sz="1800" spc="-12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4B287E"/>
                </a:solidFill>
                <a:latin typeface="Tahoma"/>
                <a:cs typeface="Tahoma"/>
              </a:rPr>
              <a:t>Adeel</a:t>
            </a:r>
            <a:r>
              <a:rPr dirty="0" sz="1800" spc="-130">
                <a:solidFill>
                  <a:srgbClr val="4B287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4B287E"/>
                </a:solidFill>
                <a:latin typeface="Tahoma"/>
                <a:cs typeface="Tahoma"/>
              </a:rPr>
              <a:t>Nawab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6569" y="386333"/>
            <a:ext cx="1106995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/>
              <a:t>6:</a:t>
            </a:r>
            <a:r>
              <a:rPr dirty="0" sz="3200" spc="5"/>
              <a:t> </a:t>
            </a:r>
            <a:r>
              <a:rPr dirty="0" sz="3200" spc="-5"/>
              <a:t>Balanced</a:t>
            </a:r>
            <a:r>
              <a:rPr dirty="0" sz="3200" spc="10"/>
              <a:t> </a:t>
            </a:r>
            <a:r>
              <a:rPr dirty="0" sz="3200" spc="-5"/>
              <a:t>Data</a:t>
            </a:r>
            <a:r>
              <a:rPr dirty="0" sz="3200" spc="35"/>
              <a:t> </a:t>
            </a:r>
            <a:r>
              <a:rPr dirty="0" sz="3200"/>
              <a:t>–</a:t>
            </a:r>
            <a:r>
              <a:rPr dirty="0" sz="3200" spc="5"/>
              <a:t> </a:t>
            </a:r>
            <a:r>
              <a:rPr dirty="0" sz="3200" spc="-5"/>
              <a:t>Annotated</a:t>
            </a:r>
            <a:r>
              <a:rPr dirty="0" sz="3200" spc="5"/>
              <a:t> </a:t>
            </a:r>
            <a:r>
              <a:rPr dirty="0" sz="3200" spc="-5"/>
              <a:t>Corpus</a:t>
            </a:r>
            <a:r>
              <a:rPr dirty="0" sz="3200" spc="15"/>
              <a:t> </a:t>
            </a:r>
            <a:r>
              <a:rPr dirty="0" sz="3200" spc="-10"/>
              <a:t>Development</a:t>
            </a:r>
            <a:r>
              <a:rPr dirty="0" sz="3200" spc="40"/>
              <a:t> </a:t>
            </a:r>
            <a:r>
              <a:rPr dirty="0" sz="3200"/>
              <a:t>Issues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62000" y="970788"/>
            <a:ext cx="11040745" cy="0"/>
          </a:xfrm>
          <a:custGeom>
            <a:avLst/>
            <a:gdLst/>
            <a:ahLst/>
            <a:cxnLst/>
            <a:rect l="l" t="t" r="r" b="b"/>
            <a:pathLst>
              <a:path w="11040745" h="0">
                <a:moveTo>
                  <a:pt x="0" y="0"/>
                </a:moveTo>
                <a:lnTo>
                  <a:pt x="11040491" y="0"/>
                </a:lnTo>
              </a:path>
            </a:pathLst>
          </a:custGeom>
          <a:ln w="571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000" y="6252971"/>
            <a:ext cx="3703320" cy="437515"/>
          </a:xfrm>
          <a:custGeom>
            <a:avLst/>
            <a:gdLst/>
            <a:ahLst/>
            <a:cxnLst/>
            <a:rect l="l" t="t" r="r" b="b"/>
            <a:pathLst>
              <a:path w="3703320" h="437515">
                <a:moveTo>
                  <a:pt x="3703320" y="0"/>
                </a:moveTo>
                <a:lnTo>
                  <a:pt x="0" y="0"/>
                </a:lnTo>
                <a:lnTo>
                  <a:pt x="0" y="437387"/>
                </a:lnTo>
                <a:lnTo>
                  <a:pt x="3703320" y="437387"/>
                </a:lnTo>
                <a:lnTo>
                  <a:pt x="3703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728" y="1246869"/>
            <a:ext cx="9343923" cy="487034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Muhammad Tahir Sohail</dc:creator>
  <dc:title>PowerPoint Presentation</dc:title>
  <dcterms:created xsi:type="dcterms:W3CDTF">2024-05-19T15:18:56Z</dcterms:created>
  <dcterms:modified xsi:type="dcterms:W3CDTF">2024-05-19T15:18:56Z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2024-04-27T00:00:00Z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2024-05-19T00:00:00Z</vt:filetime>
  </property>
</Properties>
</file>